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638" r:id="rId4"/>
    <p:sldId id="63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Jarkko Kneckt,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Jarkko Kneckt, Apple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Jarkko Kneckt,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Jarkko Kneckt,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Technical issues 6) and 8)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309723"/>
              </p:ext>
            </p:extLst>
          </p:nvPr>
        </p:nvGraphicFramePr>
        <p:xfrm>
          <a:off x="399015" y="2436813"/>
          <a:ext cx="8156575" cy="387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255000" imgH="3924300" progId="Word.Document.8">
                  <p:embed/>
                </p:oleObj>
              </mc:Choice>
              <mc:Fallback>
                <p:oleObj name="Document" r:id="rId4" imgW="8255000" imgH="3924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15" y="2436813"/>
                        <a:ext cx="8156575" cy="387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During January IEEE meeting the 802.11bi task group discussed on the technical issues 6) and 8).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provides updated technical issues 6) and 8) to be added to the 21/641r6 Proposed Issues document.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31786-D9D5-0543-BAC3-656523CA2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421C1-8B26-6A43-9340-AAAF1D0A27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A29526-3CD8-9340-9CD9-5EAEEE7B30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61A970-2F79-D94F-BA32-12BF8023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6) </a:t>
            </a:r>
            <a:r>
              <a:rPr lang="en-US" strike="sngStrike" dirty="0">
                <a:solidFill>
                  <a:srgbClr val="FF0000"/>
                </a:solidFill>
              </a:rPr>
              <a:t>Soft/</a:t>
            </a: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/>
              <a:t>obile AP privacy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AE11A8-C84D-6341-8ACF-C0E326243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2100" dirty="0"/>
              <a:t>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rgbClr val="FF0000"/>
                </a:solidFill>
              </a:rPr>
              <a:t> </a:t>
            </a:r>
            <a:r>
              <a:rPr lang="en-US" sz="1500" b="0" strike="sngStrike" dirty="0">
                <a:solidFill>
                  <a:srgbClr val="FF0000"/>
                </a:solidFill>
              </a:rPr>
              <a:t>Soft/</a:t>
            </a:r>
            <a:r>
              <a:rPr lang="en-US" sz="1500" b="0" dirty="0"/>
              <a:t>Mobile APs are commonly implemented on mobile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b="0" dirty="0"/>
              <a:t> </a:t>
            </a:r>
            <a:r>
              <a:rPr lang="en-US" sz="1500" b="0" strike="sngStrike" dirty="0">
                <a:solidFill>
                  <a:srgbClr val="FF0000"/>
                </a:solidFill>
              </a:rPr>
              <a:t>Soft/</a:t>
            </a:r>
            <a:r>
              <a:rPr lang="en-US" sz="1500" b="0" dirty="0"/>
              <a:t>Mobile APs </a:t>
            </a:r>
            <a:r>
              <a:rPr lang="en-US" sz="1500" b="0" strike="sngStrike" dirty="0">
                <a:solidFill>
                  <a:srgbClr val="FF0000"/>
                </a:solidFill>
              </a:rPr>
              <a:t>transmit </a:t>
            </a:r>
            <a:r>
              <a:rPr lang="en-US" sz="1500" b="0" u="sng" dirty="0">
                <a:solidFill>
                  <a:srgbClr val="0070C0"/>
                </a:solidFill>
              </a:rPr>
              <a:t>exchange</a:t>
            </a:r>
            <a:r>
              <a:rPr lang="en-US" sz="1500" b="0" dirty="0"/>
              <a:t> persistent identifiers that can be used to track the user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350" dirty="0"/>
              <a:t>APs send unprotected broadcast frames, e.g., Beacon, Probe Response</a:t>
            </a:r>
          </a:p>
          <a:p>
            <a:pPr marL="900113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SSID field contains explicit PII (or, at least, a static identifier over the BSS’s lifetime)</a:t>
            </a:r>
          </a:p>
          <a:p>
            <a:pPr marL="900113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Elements in these frames can be used for fingerprinting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350" dirty="0"/>
              <a:t>BSSID (in MAC headers) and BSS Color (in PHY preambles) of all frames are long-term static in the </a:t>
            </a:r>
            <a:r>
              <a:rPr lang="en-US" sz="1350" strike="sngStrike" dirty="0">
                <a:solidFill>
                  <a:srgbClr val="FF0000"/>
                </a:solidFill>
              </a:rPr>
              <a:t>Soft/</a:t>
            </a:r>
            <a:r>
              <a:rPr lang="en-US" sz="1350" u="sng" dirty="0">
                <a:solidFill>
                  <a:srgbClr val="0070C0"/>
                </a:solidFill>
              </a:rPr>
              <a:t>Mobile</a:t>
            </a:r>
            <a:r>
              <a:rPr lang="en-US" sz="1350" dirty="0"/>
              <a:t> AP’s BSS</a:t>
            </a:r>
          </a:p>
          <a:p>
            <a:pPr marL="0" indent="0"/>
            <a:r>
              <a:rPr lang="en-US" sz="2100" dirty="0"/>
              <a:t>Status of issue</a:t>
            </a:r>
          </a:p>
          <a:p>
            <a:pPr marL="600075" lvl="1">
              <a:buFont typeface="Arial" panose="020B0604020202020204" pitchFamily="34" charset="0"/>
              <a:buChar char="•"/>
            </a:pPr>
            <a:r>
              <a:rPr lang="en-US" b="0" dirty="0"/>
              <a:t>Issue presented at IEEE 802.11bi session on </a:t>
            </a:r>
            <a:r>
              <a:rPr lang="en-US" dirty="0"/>
              <a:t>9/15/2021</a:t>
            </a:r>
          </a:p>
          <a:p>
            <a:pPr marL="0" indent="0"/>
            <a:r>
              <a:rPr lang="en-US" sz="2100" dirty="0"/>
              <a:t>Document references</a:t>
            </a:r>
          </a:p>
          <a:p>
            <a:pPr marL="600075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B5B9A-04E7-4DB7-A307-D4F5BFB0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8) PHY/RF related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F0B1E-F3A0-4BC6-A22A-D28E1026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50" b="0" dirty="0"/>
              <a:t>CSI is signaled in unprotected action frames (Beamforming reports) and might be used to facilitate inference of user behavior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e.g., when CSI is high quality, channel perturbations caused by keystrokes might be detected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50" b="0" dirty="0"/>
              <a:t>Some PHY/RF characteristics of a transmitting device can be identifiable and used to track a device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e.g., CFO, spectral characteristics</a:t>
            </a:r>
            <a:r>
              <a:rPr lang="en-US" sz="1200" u="sng" dirty="0">
                <a:solidFill>
                  <a:srgbClr val="0070C0"/>
                </a:solidFill>
              </a:rPr>
              <a:t>, channel estimation from a transmitting device (as opposed to channel estimation from a CSI sent in the payload)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in general, these PHY/RF characteristics may not need to be addressed in the standard</a:t>
            </a:r>
          </a:p>
          <a:p>
            <a:pPr marL="0" indent="0"/>
            <a:r>
              <a:rPr lang="en-US" dirty="0"/>
              <a:t>Status of issue</a:t>
            </a:r>
          </a:p>
          <a:p>
            <a:pPr marL="600075" lvl="1">
              <a:buFont typeface="Arial" panose="020B0604020202020204" pitchFamily="34" charset="0"/>
              <a:buChar char="•"/>
            </a:pPr>
            <a:r>
              <a:rPr lang="en-US" sz="1350" dirty="0"/>
              <a:t>Issue presented at IEEE 802.11bi session on 9/15/2021</a:t>
            </a:r>
          </a:p>
          <a:p>
            <a:pPr marL="0" indent="0"/>
            <a:r>
              <a:rPr lang="en-US" dirty="0"/>
              <a:t>Document references</a:t>
            </a:r>
          </a:p>
          <a:p>
            <a:pPr marL="600075" lvl="1">
              <a:buFont typeface="Arial" panose="020B0604020202020204" pitchFamily="34" charset="0"/>
              <a:buChar char="•"/>
            </a:pPr>
            <a:r>
              <a:rPr lang="en-US" sz="1350" dirty="0"/>
              <a:t>11-21-1396r1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E41B6-DE43-4E7C-9DA5-02A937417A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EB5C0-E03A-4D5D-96A3-62277A1D6B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4AC383-92D1-466A-9AE9-8E76D333A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64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1577</TotalTime>
  <Words>360</Words>
  <Application>Microsoft Macintosh PowerPoint</Application>
  <PresentationFormat>On-screen Show (4:3)</PresentationFormat>
  <Paragraphs>49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Microsoft Word 97 - 2004 Document</vt:lpstr>
      <vt:lpstr>Technical issues 6) and 8)</vt:lpstr>
      <vt:lpstr>Abstract</vt:lpstr>
      <vt:lpstr>6) Soft/Mobile AP privacy</vt:lpstr>
      <vt:lpstr>8) PHY/RF related privacy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issues 6) and 8)</dc:title>
  <dc:creator>Jarkko Kneckt</dc:creator>
  <cp:lastModifiedBy>Jarkko Kneckt</cp:lastModifiedBy>
  <cp:revision>2</cp:revision>
  <cp:lastPrinted>1601-01-01T00:00:00Z</cp:lastPrinted>
  <dcterms:created xsi:type="dcterms:W3CDTF">2022-02-07T22:16:32Z</dcterms:created>
  <dcterms:modified xsi:type="dcterms:W3CDTF">2022-02-09T02:05:15Z</dcterms:modified>
</cp:coreProperties>
</file>