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79" autoAdjust="0"/>
    <p:restoredTop sz="94660"/>
  </p:normalViewPr>
  <p:slideViewPr>
    <p:cSldViewPr>
      <p:cViewPr varScale="1">
        <p:scale>
          <a:sx n="83" d="100"/>
          <a:sy n="83" d="100"/>
        </p:scale>
        <p:origin x="108" y="3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802.11-22/0290r0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0187-00-00bh-network-generated-device-id.docx" TargetMode="External"/><Relationship Id="rId5" Type="http://schemas.openxmlformats.org/officeDocument/2006/relationships/hyperlink" Target="https://mentor.ieee.org/802.11/dcn/22/11-22-0158-02-00bh-sta-generated-device-id.docx" TargetMode="External"/><Relationship Id="rId4" Type="http://schemas.openxmlformats.org/officeDocument/2006/relationships/hyperlink" Target="https://mentor.ieee.org/802.11/dcn/22/11-22-0157-00-00bh-mac-address-designation-maad.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87-00-00bh-network-generated-device-id.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7.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0-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2-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8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11-21/0332r29</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a:t>
            </a: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4"/>
              </a:rPr>
              <a:t>11-22/0157r0</a:t>
            </a:r>
            <a:r>
              <a:rPr lang="en-US" altLang="en-US" sz="2400" dirty="0">
                <a:solidFill>
                  <a:schemeClr val="tx1"/>
                </a:solidFill>
              </a:rPr>
              <a:t>: MAC address designation (partially reviewed Jan 21)</a:t>
            </a:r>
            <a:endParaRPr lang="en-US" altLang="en-US" sz="2400" dirty="0">
              <a:solidFill>
                <a:schemeClr val="tx1"/>
              </a:solidFill>
              <a:hlinkClick r:id="rId5"/>
            </a:endParaRP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5"/>
              </a:rPr>
              <a:t>11-22/0158r2</a:t>
            </a:r>
            <a:r>
              <a:rPr lang="en-US" altLang="en-US" sz="2400" dirty="0">
                <a:solidFill>
                  <a:schemeClr val="tx1"/>
                </a:solidFill>
              </a:rPr>
              <a:t>: STA generated device ID</a:t>
            </a: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6"/>
              </a:rPr>
              <a:t>11-22/0187r0</a:t>
            </a:r>
            <a:r>
              <a:rPr lang="en-US" altLang="en-US" sz="2400" dirty="0">
                <a:solidFill>
                  <a:schemeClr val="tx1"/>
                </a:solidFill>
              </a:rPr>
              <a:t>: Network generated device ID</a:t>
            </a:r>
            <a:endParaRPr lang="en-US" sz="2400" dirty="0"/>
          </a:p>
          <a:p>
            <a:pPr marL="457200" indent="-457200">
              <a:lnSpc>
                <a:spcPct val="90000"/>
              </a:lnSpc>
              <a:spcBef>
                <a:spcPts val="0"/>
              </a:spcBef>
              <a:spcAft>
                <a:spcPts val="600"/>
              </a:spcAft>
              <a:buFont typeface="Arial" panose="020B0604020202020204" pitchFamily="34" charset="0"/>
              <a:buChar char="•"/>
              <a:defRPr/>
            </a:pPr>
            <a:r>
              <a:rPr lang="en-US" dirty="0"/>
              <a:t>Evaluation of proposed solutions</a:t>
            </a:r>
          </a:p>
          <a:p>
            <a:pPr marL="457200" indent="-457200">
              <a:lnSpc>
                <a:spcPct val="90000"/>
              </a:lnSpc>
              <a:spcBef>
                <a:spcPts val="0"/>
              </a:spcBef>
              <a:spcAft>
                <a:spcPts val="600"/>
              </a:spcAft>
              <a:buFont typeface="Arial" panose="020B0604020202020204" pitchFamily="34" charset="0"/>
              <a:buChar char="•"/>
              <a:defRPr/>
            </a:pPr>
            <a:r>
              <a:rPr lang="en-US" dirty="0"/>
              <a:t>Discussion on way forward on solutions/contributions</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Next meetings: Feb 17 19:00 ET, Feb 22 9:00 ET, Mar 3 19:00 ET</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1008064"/>
            <a:ext cx="10744200" cy="5467350"/>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11-22/0158r2</a:t>
            </a:r>
            <a:r>
              <a:rPr lang="en-US" altLang="en-US" sz="1600" dirty="0">
                <a:solidFill>
                  <a:schemeClr val="tx1"/>
                </a:solidFill>
              </a:rPr>
              <a:t>: STA generated device ID (reviewed Jan 21,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11-22/0157r0</a:t>
            </a:r>
            <a:r>
              <a:rPr lang="en-US" altLang="en-US" sz="1600" dirty="0">
                <a:solidFill>
                  <a:schemeClr val="tx1"/>
                </a:solidFill>
              </a:rPr>
              <a:t> : MAC address designation (</a:t>
            </a:r>
            <a:r>
              <a:rPr lang="en-US" altLang="en-US" sz="1600" u="sng" dirty="0">
                <a:solidFill>
                  <a:schemeClr val="tx1"/>
                </a:solidFill>
              </a:rPr>
              <a:t>partially reviewed Jan 21</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1"/>
              </a:rPr>
              <a:t>11-22/0187r0</a:t>
            </a:r>
            <a:r>
              <a:rPr lang="en-US" altLang="en-US" sz="1600" dirty="0">
                <a:solidFill>
                  <a:schemeClr val="tx1"/>
                </a:solidFill>
              </a:rPr>
              <a:t>: Network generated device ID (</a:t>
            </a:r>
            <a:r>
              <a:rPr lang="en-US" altLang="en-US" sz="1600" u="sng" dirty="0">
                <a:solidFill>
                  <a:schemeClr val="tx1"/>
                </a:solidFill>
              </a:rPr>
              <a:t>not reviewed yet</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8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9765</TotalTime>
  <Words>2499</Words>
  <Application>Microsoft Office PowerPoint</Application>
  <PresentationFormat>Widescreen</PresentationFormat>
  <Paragraphs>240</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TGbh-agenda-2022-February-8</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February 2022</vt:lpstr>
      <vt:lpstr>Solution Proposal 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115</cp:revision>
  <cp:lastPrinted>1601-01-01T00:00:00Z</cp:lastPrinted>
  <dcterms:created xsi:type="dcterms:W3CDTF">2021-01-26T19:12:38Z</dcterms:created>
  <dcterms:modified xsi:type="dcterms:W3CDTF">2022-02-07T17:49:33Z</dcterms:modified>
</cp:coreProperties>
</file>