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188" r:id="rId22"/>
    <p:sldId id="1194" r:id="rId23"/>
    <p:sldId id="1203" r:id="rId24"/>
    <p:sldId id="1224" r:id="rId25"/>
    <p:sldId id="1225" r:id="rId26"/>
    <p:sldId id="1226" r:id="rId27"/>
    <p:sldId id="1227" r:id="rId28"/>
    <p:sldId id="1228" r:id="rId29"/>
    <p:sldId id="1190" r:id="rId30"/>
    <p:sldId id="1191" r:id="rId31"/>
    <p:sldId id="1221" r:id="rId32"/>
    <p:sldId id="1222" r:id="rId33"/>
    <p:sldId id="1223" r:id="rId34"/>
    <p:sldId id="1183"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5405"/>
  </p:normalViewPr>
  <p:slideViewPr>
    <p:cSldViewPr showGuides="1">
      <p:cViewPr varScale="1">
        <p:scale>
          <a:sx n="62" d="100"/>
          <a:sy n="62" d="100"/>
        </p:scale>
        <p:origin x="72" y="40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416-00-00bd-ieee-802-11bd-february-2022-teleconference-minutes.docx" TargetMode="External"/><Relationship Id="rId2" Type="http://schemas.openxmlformats.org/officeDocument/2006/relationships/hyperlink" Target="https://mentor.ieee.org/802.11/dcn/22/11-22-0167-00-00bd-ieee-802-11bd-january-2022-interim-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21-12-0000-tgbd-mdr-report.docx" TargetMode="External"/><Relationship Id="rId2" Type="http://schemas.openxmlformats.org/officeDocument/2006/relationships/hyperlink" Target="https://mentor.ieee.org/802.11/dcn/20/11-21-1296-06-00bd-tgbd-lb251-comments.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8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Mar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Mar 8</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Mar 9</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2022, 	</a:t>
            </a:r>
            <a:r>
              <a:rPr lang="en-US" altLang="zh-CN" sz="2800" dirty="0" smtClean="0">
                <a:solidFill>
                  <a:schemeClr val="tx1"/>
                </a:solidFill>
                <a:cs typeface="+mn-ea"/>
                <a:sym typeface="+mn-ea"/>
              </a:rPr>
              <a:t>	11:15am </a:t>
            </a:r>
            <a:r>
              <a:rPr lang="en-US" altLang="zh-CN" sz="2800" dirty="0">
                <a:solidFill>
                  <a:schemeClr val="tx1"/>
                </a:solidFill>
                <a:cs typeface="+mn-ea"/>
                <a:sym typeface="+mn-ea"/>
              </a:rPr>
              <a:t>~ </a:t>
            </a:r>
            <a:r>
              <a:rPr lang="en-US" altLang="zh-CN" sz="2800" dirty="0" smtClean="0">
                <a:solidFill>
                  <a:schemeClr val="tx1"/>
                </a:solidFill>
                <a:cs typeface="+mn-ea"/>
                <a:sym typeface="+mn-ea"/>
              </a:rPr>
              <a:t>13:15, </a:t>
            </a:r>
            <a:r>
              <a:rPr lang="en-US" altLang="zh-CN" sz="2800" dirty="0">
                <a:solidFill>
                  <a:schemeClr val="tx1"/>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Mar 10</a:t>
            </a:r>
            <a:r>
              <a:rPr lang="en-US" altLang="zh-CN" sz="2800" baseline="30000" dirty="0" smtClean="0">
                <a:solidFill>
                  <a:schemeClr val="tx1"/>
                </a:solidFill>
                <a:cs typeface="+mn-ea"/>
                <a:sym typeface="+mn-ea"/>
              </a:rPr>
              <a:t>th</a:t>
            </a:r>
            <a:r>
              <a:rPr lang="en-US" altLang="zh-CN" sz="2800" dirty="0">
                <a:solidFill>
                  <a:schemeClr val="tx1"/>
                </a:solidFill>
                <a:cs typeface="+mn-ea"/>
                <a:sym typeface="+mn-ea"/>
              </a:rPr>
              <a:t>, 2022, 	</a:t>
            </a:r>
            <a:r>
              <a:rPr lang="en-US" altLang="zh-CN" sz="2800" dirty="0" smtClean="0">
                <a:solidFill>
                  <a:schemeClr val="tx1"/>
                </a:solidFill>
                <a:cs typeface="+mn-ea"/>
                <a:sym typeface="+mn-ea"/>
              </a:rPr>
              <a:t>19:00 </a:t>
            </a:r>
            <a:r>
              <a:rPr lang="en-US" altLang="zh-CN" sz="2800" dirty="0">
                <a:solidFill>
                  <a:schemeClr val="tx1"/>
                </a:solidFill>
                <a:cs typeface="+mn-ea"/>
                <a:sym typeface="+mn-ea"/>
              </a:rPr>
              <a:t>~ </a:t>
            </a:r>
            <a:r>
              <a:rPr lang="en-US" altLang="zh-CN" sz="2800" dirty="0" smtClean="0">
                <a:solidFill>
                  <a:schemeClr val="tx1"/>
                </a:solidFill>
                <a:cs typeface="+mn-ea"/>
                <a:sym typeface="+mn-ea"/>
              </a:rPr>
              <a:t>21:00am</a:t>
            </a:r>
            <a:r>
              <a:rPr lang="en-US" altLang="zh-CN" sz="2800" dirty="0">
                <a:solidFill>
                  <a:schemeClr val="tx1"/>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Mar 11</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2022</a:t>
            </a:r>
            <a:r>
              <a:rPr lang="en-US" altLang="zh-CN" sz="2800" dirty="0">
                <a:solidFill>
                  <a:schemeClr val="tx1"/>
                </a:solidFill>
                <a:cs typeface="+mn-ea"/>
                <a:sym typeface="+mn-ea"/>
              </a:rPr>
              <a:t>,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225813352"/>
              </p:ext>
            </p:extLst>
          </p:nvPr>
        </p:nvGraphicFramePr>
        <p:xfrm>
          <a:off x="838200" y="1539240"/>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a:t>
                      </a:r>
                      <a:r>
                        <a:rPr lang="en-US" altLang="zh-CN" sz="1200" baseline="0" dirty="0" smtClean="0">
                          <a:solidFill>
                            <a:srgbClr val="0070C0"/>
                          </a:solidFill>
                        </a:rPr>
                        <a:t>11-22/0283r3, 11-22/0284r0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11-21/2018r7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endParaRPr lang="en-US" altLang="zh-CN" sz="1200" dirty="0" smtClean="0">
                        <a:solidFill>
                          <a:schemeClr val="tx1"/>
                        </a:solidFill>
                      </a:endParaRP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11-22/0021r10</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lvl="0" eaLnBrk="0" hangingPunct="0">
              <a:defRPr/>
            </a:pPr>
            <a:r>
              <a:rPr lang="en-GB" altLang="en-US" dirty="0"/>
              <a:t>Tech Editor </a:t>
            </a:r>
            <a:r>
              <a:rPr lang="en-GB" altLang="en-US" dirty="0" smtClean="0"/>
              <a:t>report (comment resolution progress and MDR </a:t>
            </a:r>
            <a:r>
              <a:rPr lang="en-GB" altLang="en-US" dirty="0" smtClean="0"/>
              <a:t>Report progress</a:t>
            </a:r>
            <a:r>
              <a:rPr lang="en-GB" altLang="en-US" dirty="0" smtClean="0"/>
              <a:t>)</a:t>
            </a:r>
            <a:endParaRPr lang="en-GB" altLang="en-US" dirty="0"/>
          </a:p>
          <a:p>
            <a:pPr eaLnBrk="0" hangingPunct="0">
              <a:defRPr/>
            </a:pPr>
            <a:r>
              <a:rPr lang="en-US" altLang="en-GB" dirty="0" smtClean="0"/>
              <a:t>Motion to approve all comment resolutions for LB259 and resolutions from MDR Report.</a:t>
            </a:r>
          </a:p>
          <a:p>
            <a:pPr eaLnBrk="0" hangingPunct="0">
              <a:defRPr/>
            </a:pPr>
            <a:r>
              <a:rPr lang="en-US" altLang="en-GB" dirty="0" smtClean="0"/>
              <a:t>Motion to approve generation of D4.0 and a 15-day recirculation WG LB</a:t>
            </a:r>
          </a:p>
          <a:p>
            <a:pPr eaLnBrk="0" hangingPunct="0">
              <a:defRPr/>
            </a:pPr>
            <a:r>
              <a:rPr lang="en-US" altLang="en-GB" dirty="0"/>
              <a:t>Motion to approve CSD affirmation</a:t>
            </a:r>
          </a:p>
          <a:p>
            <a:pPr eaLnBrk="0" hangingPunct="0">
              <a:defRPr/>
            </a:pPr>
            <a:r>
              <a:rPr lang="en-US" altLang="en-GB" dirty="0" smtClean="0"/>
              <a:t>Motion to approve Report to EC</a:t>
            </a:r>
          </a:p>
          <a:p>
            <a:pPr eaLnBrk="0" hangingPunct="0">
              <a:defRPr/>
            </a:pPr>
            <a:r>
              <a:rPr lang="en-US" altLang="en-GB" dirty="0" smtClean="0"/>
              <a:t>Motion to approve request a Conditional Approval to go to SA Ballot.</a:t>
            </a:r>
            <a:endParaRPr lang="en-US" altLang="en-GB" dirty="0" smtClean="0"/>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mentor.ieee.org/802.11/dcn/22/11-22-0167-00-00bd-ieee-802-11bd-january-2022-interim-meeting-minutes.docx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hlinkClick r:id="rId3"/>
              </a:rPr>
              <a:t>https://</a:t>
            </a:r>
            <a:r>
              <a:rPr lang="en-US" altLang="zh-CN" sz="2100" dirty="0" smtClean="0">
                <a:hlinkClick r:id="rId3"/>
              </a:rPr>
              <a:t>mentor.ieee.org/802.11/dcn/22/11-22-0416-00-00bd-ieee-802-11bd-february-2022-teleconference-minutes.docx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p>
          <a:p>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a:t>
            </a:r>
            <a:r>
              <a:rPr lang="en-US" altLang="zh-CN" dirty="0" err="1" smtClean="0"/>
              <a:t>xxxxry</a:t>
            </a:r>
            <a:r>
              <a:rPr lang="en-US" altLang="zh-CN" dirty="0" smtClean="0"/>
              <a:t>)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n</a:t>
            </a:r>
            <a:r>
              <a:rPr lang="en-US" altLang="zh-CN" sz="2400" dirty="0" smtClean="0">
                <a:sym typeface="+mn-ea"/>
              </a:rPr>
              <a:t>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a:t>
            </a:r>
            <a:r>
              <a:rPr lang="en-US" altLang="zh-CN" sz="2400" dirty="0" err="1" smtClean="0"/>
              <a:t>xxxxry</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US" altLang="zh-CN" sz="2100" dirty="0" err="1" smtClean="0">
                <a:latin typeface="Calibri" panose="020F0502020204030204" pitchFamily="34" charset="0"/>
                <a:cs typeface="Calibri" panose="020F0502020204030204" pitchFamily="34" charset="0"/>
              </a:rPr>
              <a:t>tbd</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p:txBody>
      </p:sp>
    </p:spTree>
    <p:extLst>
      <p:ext uri="{BB962C8B-B14F-4D97-AF65-F5344CB8AC3E}">
        <p14:creationId xmlns:p14="http://schemas.microsoft.com/office/powerpoint/2010/main" val="986017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#1 (approval of comment </a:t>
            </a:r>
            <a:r>
              <a:rPr lang="en-US" altLang="zh-CN" sz="2800" dirty="0" smtClean="0"/>
              <a:t>resolutions of LB 259)</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20 </a:t>
            </a:r>
            <a:r>
              <a:rPr lang="en-US" altLang="zh-CN" sz="2800" dirty="0" smtClean="0">
                <a:sym typeface="+mn-ea"/>
              </a:rPr>
              <a:t>CIDs </a:t>
            </a:r>
            <a:r>
              <a:rPr lang="en-US" altLang="zh-CN" sz="2800" dirty="0">
                <a:sym typeface="+mn-ea"/>
              </a:rPr>
              <a:t>which marked as “ready for motion” as in </a:t>
            </a:r>
            <a:r>
              <a:rPr lang="en-US" altLang="zh-CN" sz="2800" dirty="0" smtClean="0">
                <a:sym typeface="+mn-ea"/>
              </a:rPr>
              <a:t>11-21/2018r7</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a:t>
            </a:r>
            <a:r>
              <a:rPr lang="en-US" altLang="zh-CN" sz="2800" dirty="0" smtClean="0"/>
              <a:t>#2 </a:t>
            </a:r>
            <a:r>
              <a:rPr lang="en-US" altLang="zh-CN" sz="2800" dirty="0" smtClean="0"/>
              <a:t>(approval of comment </a:t>
            </a:r>
            <a:r>
              <a:rPr lang="en-US" altLang="zh-CN" sz="2800" dirty="0" smtClean="0"/>
              <a:t>resolutions from MDR Report)</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all comments from MDR Report </a:t>
            </a:r>
            <a:r>
              <a:rPr lang="en-US" altLang="zh-CN" sz="2800" dirty="0">
                <a:sym typeface="+mn-ea"/>
              </a:rPr>
              <a:t>as in </a:t>
            </a:r>
            <a:r>
              <a:rPr lang="en-US" altLang="zh-CN" sz="2800" dirty="0" smtClean="0">
                <a:sym typeface="+mn-ea"/>
              </a:rPr>
              <a:t>11-21/2021r11</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34654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a:t>
            </a:r>
            <a:r>
              <a:rPr lang="en-US" altLang="zh-CN" sz="2800" dirty="0" smtClean="0"/>
              <a:t>#3 (Generation of D4.0 and WGLB Recirculation)</a:t>
            </a:r>
            <a:endParaRPr lang="zh-CN" altLang="en-US" sz="2800" dirty="0"/>
          </a:p>
        </p:txBody>
      </p:sp>
      <p:sp>
        <p:nvSpPr>
          <p:cNvPr id="3" name="内容占位符 2"/>
          <p:cNvSpPr>
            <a:spLocks noGrp="1"/>
          </p:cNvSpPr>
          <p:nvPr>
            <p:ph idx="1"/>
          </p:nvPr>
        </p:nvSpPr>
        <p:spPr/>
        <p:txBody>
          <a:bodyPr>
            <a:normAutofit fontScale="77500" lnSpcReduction="20000"/>
          </a:bodyPr>
          <a:lstStyle/>
          <a:p>
            <a:r>
              <a:rPr lang="en-US" altLang="zh-CN" sz="2800" dirty="0"/>
              <a:t>Having approved comment resolutions for all of the comments received from LB </a:t>
            </a:r>
            <a:r>
              <a:rPr lang="en-US" altLang="zh-CN" sz="2800" dirty="0" smtClean="0"/>
              <a:t>259 </a:t>
            </a:r>
            <a:r>
              <a:rPr lang="en-US" altLang="zh-CN" sz="2800" dirty="0"/>
              <a:t>on IEEE P802.11bd </a:t>
            </a:r>
            <a:r>
              <a:rPr lang="en-US" altLang="zh-CN" sz="2800" dirty="0" smtClean="0"/>
              <a:t>D3.0 </a:t>
            </a:r>
            <a:r>
              <a:rPr lang="en-US" altLang="zh-CN" sz="2800" dirty="0"/>
              <a:t>as contained in document </a:t>
            </a:r>
          </a:p>
          <a:p>
            <a:r>
              <a:rPr lang="en-US" altLang="zh-CN" sz="2800" u="sng" dirty="0">
                <a:hlinkClick r:id="rId2"/>
              </a:rPr>
              <a:t>https://mentor.ieee.org/802.11/dcn/20/11-21-1296-06-00bd-tgbd-lb251-comments.xlsx</a:t>
            </a:r>
            <a:r>
              <a:rPr lang="en-US" altLang="zh-CN" sz="2800" dirty="0" smtClean="0"/>
              <a:t>, and comment resolutions for all comments from MDR </a:t>
            </a:r>
            <a:r>
              <a:rPr lang="en-US" altLang="zh-CN" sz="2800" dirty="0"/>
              <a:t>as in </a:t>
            </a:r>
            <a:r>
              <a:rPr lang="en-US" altLang="zh-CN" sz="2800" dirty="0" smtClean="0"/>
              <a:t>document </a:t>
            </a:r>
            <a:r>
              <a:rPr lang="en-US" altLang="zh-CN" sz="2800" dirty="0" smtClean="0">
                <a:hlinkClick r:id="rId3"/>
              </a:rPr>
              <a:t>https</a:t>
            </a:r>
            <a:r>
              <a:rPr lang="en-US" altLang="zh-CN" sz="2800" dirty="0">
                <a:hlinkClick r:id="rId3"/>
              </a:rPr>
              <a:t>://</a:t>
            </a:r>
            <a:r>
              <a:rPr lang="en-US" altLang="zh-CN" sz="2800" dirty="0" smtClean="0">
                <a:hlinkClick r:id="rId3"/>
              </a:rPr>
              <a:t>mentor.ieee.org/802.11/dcn/22/11-22-0021-12-0000-tgbd-mdr-report.docx</a:t>
            </a:r>
            <a:r>
              <a:rPr lang="en-US" altLang="zh-CN" sz="2800" dirty="0" smtClean="0"/>
              <a:t>,</a:t>
            </a:r>
          </a:p>
          <a:p>
            <a:endParaRPr lang="en-US" altLang="zh-CN" sz="2800" dirty="0"/>
          </a:p>
          <a:p>
            <a:r>
              <a:rPr lang="en-US" altLang="zh-CN" sz="2800" dirty="0"/>
              <a:t>instruct the </a:t>
            </a:r>
            <a:r>
              <a:rPr lang="en-US" altLang="zh-CN" sz="2800" dirty="0" err="1"/>
              <a:t>TGbd</a:t>
            </a:r>
            <a:r>
              <a:rPr lang="en-US" altLang="zh-CN" sz="2800" dirty="0"/>
              <a:t> editor to create IEEE P802.11bd </a:t>
            </a:r>
            <a:r>
              <a:rPr lang="en-US" altLang="zh-CN" sz="2800" dirty="0" smtClean="0"/>
              <a:t>D4.0 </a:t>
            </a:r>
            <a:r>
              <a:rPr lang="en-US" altLang="zh-CN" sz="2800" dirty="0"/>
              <a:t>and approve a motion request to WG11 for approval of a 15-day Working Group Recirculation Ballot asking the question “Should IEEE P802.11bd </a:t>
            </a:r>
            <a:r>
              <a:rPr lang="en-US" altLang="zh-CN" sz="2800" dirty="0" smtClean="0"/>
              <a:t>D4.0 </a:t>
            </a:r>
            <a:r>
              <a:rPr lang="en-US" altLang="zh-CN" sz="2800" dirty="0"/>
              <a:t>be forwarded to SA Ballot?”</a:t>
            </a:r>
            <a:endParaRPr lang="en-US" altLang="zh-CN" sz="2800" b="0" dirty="0"/>
          </a:p>
          <a:p>
            <a:endParaRPr lang="en-US" altLang="zh-CN" sz="2800" dirty="0"/>
          </a:p>
          <a:p>
            <a:r>
              <a:rPr lang="en-US" altLang="zh-CN" sz="2800" dirty="0" err="1"/>
              <a:t>TGbd</a:t>
            </a:r>
            <a:r>
              <a:rPr lang="en-US" altLang="zh-CN" sz="2800" dirty="0"/>
              <a:t> vote: Moved:  				Seconded</a:t>
            </a:r>
            <a:r>
              <a:rPr lang="en-US" altLang="zh-CN" sz="2800" dirty="0" smtClean="0"/>
              <a:t>:</a:t>
            </a:r>
            <a:endParaRPr lang="en-US" altLang="zh-CN" sz="2800" dirty="0"/>
          </a:p>
          <a:p>
            <a:r>
              <a:rPr lang="en-US" altLang="zh-CN" sz="2800" dirty="0"/>
              <a:t>Result</a:t>
            </a:r>
            <a:r>
              <a:rPr lang="en-US" altLang="zh-CN" sz="2800" dirty="0" smtClean="0"/>
              <a:t>:</a:t>
            </a:r>
            <a:endParaRPr lang="en-US" altLang="zh-CN" sz="2800" b="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033288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a:t>
            </a:r>
            <a:r>
              <a:rPr lang="en-US" altLang="zh-CN" sz="2800" dirty="0" smtClean="0"/>
              <a:t>#4 </a:t>
            </a:r>
            <a:r>
              <a:rPr lang="en-US" altLang="zh-CN" sz="2800" dirty="0" smtClean="0"/>
              <a:t>(approval of </a:t>
            </a:r>
            <a:r>
              <a:rPr lang="en-US" altLang="zh-CN" sz="2800" dirty="0" smtClean="0"/>
              <a:t>CSD Affirmation)</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a:t>
            </a:r>
            <a:r>
              <a:rPr lang="en-US" altLang="zh-CN" sz="2800" dirty="0" smtClean="0">
                <a:sym typeface="+mn-ea"/>
              </a:rPr>
              <a:t>11bd CSD affirmation as in </a:t>
            </a:r>
            <a:r>
              <a:rPr lang="en-US" altLang="zh-CN" sz="2800" dirty="0">
                <a:sym typeface="+mn-ea"/>
              </a:rPr>
              <a:t>document </a:t>
            </a:r>
            <a:r>
              <a:rPr lang="en-US" altLang="zh-CN" sz="2800" dirty="0">
                <a:sym typeface="+mn-ea"/>
                <a:hlinkClick r:id="rId2"/>
              </a:rPr>
              <a:t>https://</a:t>
            </a:r>
            <a:r>
              <a:rPr lang="en-US" altLang="zh-CN" sz="2800" dirty="0" smtClean="0">
                <a:sym typeface="+mn-ea"/>
                <a:hlinkClick r:id="rId2"/>
              </a:rPr>
              <a:t>mentor.ieee.org/802.11/dcn/18/11-18-0862-03-0ngv-ieee-802-11-ngv-sg-proposed-csd.docx</a:t>
            </a:r>
            <a:endParaRPr lang="en-US" altLang="zh-CN" sz="2800" dirty="0" smtClean="0">
              <a:sym typeface="+mn-ea"/>
            </a:endParaRPr>
          </a:p>
          <a:p>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926375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a:t>
            </a:r>
            <a:r>
              <a:rPr lang="en-US" altLang="zh-CN" sz="2800" dirty="0" smtClean="0"/>
              <a:t>#5 </a:t>
            </a:r>
            <a:r>
              <a:rPr lang="en-US" altLang="zh-CN" sz="2800" dirty="0" smtClean="0"/>
              <a:t>(approval of </a:t>
            </a:r>
            <a:r>
              <a:rPr lang="en-US" altLang="zh-CN" sz="2800" dirty="0" smtClean="0"/>
              <a:t>Report to EC on Conditional SA BA)</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a:t>
            </a:r>
            <a:r>
              <a:rPr lang="en-US" altLang="zh-CN" sz="2800" dirty="0" smtClean="0">
                <a:sym typeface="+mn-ea"/>
              </a:rPr>
              <a:t>Report to EC on Conditional SA BA as in </a:t>
            </a:r>
            <a:r>
              <a:rPr lang="en-US" altLang="zh-CN" sz="2800" dirty="0">
                <a:sym typeface="+mn-ea"/>
              </a:rPr>
              <a:t>document </a:t>
            </a:r>
            <a:r>
              <a:rPr lang="en-US" altLang="zh-CN" sz="2800" dirty="0">
                <a:sym typeface="+mn-ea"/>
                <a:hlinkClick r:id="rId2"/>
              </a:rPr>
              <a:t>https://</a:t>
            </a:r>
            <a:r>
              <a:rPr lang="en-US" altLang="zh-CN" sz="2800" dirty="0" smtClean="0">
                <a:sym typeface="+mn-ea"/>
                <a:hlinkClick r:id="rId2"/>
              </a:rPr>
              <a:t>mentor.ieee.org/802.11/dcn/18/11-18-0862-03-0ngv-ieee-802-11-ngv-sg-proposed-csd.docx</a:t>
            </a:r>
            <a:endParaRPr lang="en-US" altLang="zh-CN" sz="2800" dirty="0" smtClean="0">
              <a:sym typeface="+mn-ea"/>
            </a:endParaRPr>
          </a:p>
          <a:p>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6079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a:t>
            </a:r>
            <a:r>
              <a:rPr lang="en-US" altLang="zh-CN" sz="2800" dirty="0" smtClean="0"/>
              <a:t>#6 (request a motion in WG to approve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t>Approve </a:t>
            </a:r>
            <a:r>
              <a:rPr lang="en-US" altLang="zh-CN" sz="2800" dirty="0"/>
              <a:t>a motion request to WG11 for approval </a:t>
            </a:r>
            <a:r>
              <a:rPr lang="en-US" altLang="zh-CN" sz="2800" dirty="0" smtClean="0"/>
              <a:t>Conditional SA Ballot for D4.0</a:t>
            </a:r>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826072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TBD</a:t>
            </a: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0070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US" dirty="0" smtClean="0"/>
              <a:t>TBD</a:t>
            </a:r>
            <a:endParaRPr lang="en-US" altLang="zh-CN" dirty="0" smtClean="0"/>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47834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r>
              <a:rPr lang="en-US" altLang="en-GB" sz="2000" dirty="0" smtClean="0"/>
              <a:t>?</a:t>
            </a:r>
          </a:p>
          <a:p>
            <a:pPr lvl="0" eaLnBrk="0" hangingPunct="0">
              <a:defRPr/>
            </a:pPr>
            <a:r>
              <a:rPr lang="en-GB" altLang="en-US" sz="2000" dirty="0" smtClean="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122217</TotalTime>
  <Words>2370</Words>
  <Application>Microsoft Office PowerPoint</Application>
  <PresentationFormat>宽屏</PresentationFormat>
  <Paragraphs>425</Paragraphs>
  <Slides>34</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34</vt:i4>
      </vt:variant>
    </vt:vector>
  </HeadingPairs>
  <TitlesOfParts>
    <vt:vector size="4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Session Plan during IEEE 802.11 Mar Plenary 2022</vt:lpstr>
      <vt:lpstr>TGbd Documents Update</vt:lpstr>
      <vt:lpstr>Current TGbd Timeline</vt:lpstr>
      <vt:lpstr>Submission List (Call for submissions)</vt:lpstr>
      <vt:lpstr>IEEE 802.11 TGbd Session During IEEE 802.11 Mar Plenary 2022</vt:lpstr>
      <vt:lpstr>PowerPoint 演示文稿</vt:lpstr>
      <vt:lpstr>Approval of TGbd meeting minutes</vt:lpstr>
      <vt:lpstr>SP #1 (CR, 11-22/xxxxry) </vt:lpstr>
      <vt:lpstr>Motion #1 (approval of comment resolutions of LB 259)</vt:lpstr>
      <vt:lpstr>Motion #2 (approval of comment resolutions from MDR Report)</vt:lpstr>
      <vt:lpstr>Motion #3 (Generation of D4.0 and WGLB Recirculation)</vt:lpstr>
      <vt:lpstr>Motion #4 (approval of CSD Affirmation)</vt:lpstr>
      <vt:lpstr>Motion #5 (approval of Report to EC on Conditional SA BA)</vt:lpstr>
      <vt:lpstr>Motion #6 (request a motion in WG to approve Conditional SA BA)</vt:lpstr>
      <vt:lpstr>IEEE 802.11 TGbd Session During IEEE 802.11 Mar Plenary 2022</vt:lpstr>
      <vt:lpstr>PowerPoint 演示文稿</vt:lpstr>
      <vt:lpstr>IEEE 802.11 TGbd Session During IEEE 802.11 Mar Plenary 2022</vt:lpstr>
      <vt:lpstr>PowerPoint 演示文稿</vt:lpstr>
      <vt:lpstr>IEEE 802.11 TGbd Session During IEEE 802.11 Mar Plenary 2022</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5372</cp:revision>
  <cp:lastPrinted>2014-11-04T15:04:00Z</cp:lastPrinted>
  <dcterms:created xsi:type="dcterms:W3CDTF">2007-04-17T18:10:00Z</dcterms:created>
  <dcterms:modified xsi:type="dcterms:W3CDTF">2022-03-07T12:16:46Z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