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107" d="100"/>
          <a:sy n="107" d="100"/>
        </p:scale>
        <p:origin x="744" y="10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F635E0AB-7268-4999-8594-1E7792CD244F}"/>
    <pc:docChg chg="addSld delSld modSld modMainMaster">
      <pc:chgData name="Jim Lansford" userId="a4fe446c-a46d-4105-b32e-f064615612ff" providerId="ADAL" clId="{F635E0AB-7268-4999-8594-1E7792CD244F}" dt="2022-03-09T16:05:04.814" v="43" actId="20577"/>
      <pc:docMkLst>
        <pc:docMk/>
      </pc:docMkLst>
      <pc:sldChg chg="modSp mod">
        <pc:chgData name="Jim Lansford" userId="a4fe446c-a46d-4105-b32e-f064615612ff" providerId="ADAL" clId="{F635E0AB-7268-4999-8594-1E7792CD244F}" dt="2022-03-09T16:05:04.814" v="43" actId="20577"/>
        <pc:sldMkLst>
          <pc:docMk/>
          <pc:sldMk cId="0" sldId="403"/>
        </pc:sldMkLst>
        <pc:spChg chg="mod">
          <ac:chgData name="Jim Lansford" userId="a4fe446c-a46d-4105-b32e-f064615612ff" providerId="ADAL" clId="{F635E0AB-7268-4999-8594-1E7792CD244F}" dt="2022-03-09T16:05:04.814" v="43" actId="20577"/>
          <ac:spMkLst>
            <pc:docMk/>
            <pc:sldMk cId="0" sldId="403"/>
            <ac:spMk id="31750" creationId="{EA520893-4A80-489E-B0A3-8A8E60F21D8C}"/>
          </ac:spMkLst>
        </pc:spChg>
      </pc:sldChg>
      <pc:sldChg chg="addSp modSp new del mod">
        <pc:chgData name="Jim Lansford" userId="a4fe446c-a46d-4105-b32e-f064615612ff" providerId="ADAL" clId="{F635E0AB-7268-4999-8594-1E7792CD244F}" dt="2022-03-08T20:53:09.511" v="6" actId="47"/>
        <pc:sldMkLst>
          <pc:docMk/>
          <pc:sldMk cId="837843597" sldId="2367"/>
        </pc:sldMkLst>
        <pc:spChg chg="add mod">
          <ac:chgData name="Jim Lansford" userId="a4fe446c-a46d-4105-b32e-f064615612ff" providerId="ADAL" clId="{F635E0AB-7268-4999-8594-1E7792CD244F}" dt="2022-03-08T16:38:55.705" v="5" actId="1076"/>
          <ac:spMkLst>
            <pc:docMk/>
            <pc:sldMk cId="837843597" sldId="2367"/>
            <ac:spMk id="6" creationId="{96BF0EA9-8294-46CF-9F39-237D0B32781C}"/>
          </ac:spMkLst>
        </pc:spChg>
      </pc:sldChg>
      <pc:sldMasterChg chg="modSp mod">
        <pc:chgData name="Jim Lansford" userId="a4fe446c-a46d-4105-b32e-f064615612ff" providerId="ADAL" clId="{F635E0AB-7268-4999-8594-1E7792CD244F}" dt="2022-03-08T14:07:16.946" v="1" actId="20577"/>
        <pc:sldMasterMkLst>
          <pc:docMk/>
          <pc:sldMasterMk cId="0" sldId="2147483648"/>
        </pc:sldMasterMkLst>
        <pc:spChg chg="mod">
          <ac:chgData name="Jim Lansford" userId="a4fe446c-a46d-4105-b32e-f064615612ff" providerId="ADAL" clId="{F635E0AB-7268-4999-8594-1E7792CD244F}" dt="2022-03-08T14:07:16.946"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March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802.11-22/0281r2</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grouper.ieee.org/groups/802/11/Meetings/Meeting_Plan.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106-00-0wng-wng-meeting-minutes-2022-january-electronic-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2/11-22-0106-00-0wng-wng-meeting-minutes-2022-january-electronic-meeting.doc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2022-03-08</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follow the registration link here: </a:t>
            </a:r>
            <a:r>
              <a:rPr lang="en-US" dirty="0">
                <a:hlinkClick r:id="rId2"/>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54133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Tuesday - detailed agenda</a:t>
            </a:r>
            <a:br>
              <a:rPr lang="en-US" altLang="en-US" sz="2800" dirty="0">
                <a:solidFill>
                  <a:schemeClr val="tx2"/>
                </a:solidFill>
              </a:rPr>
            </a:br>
            <a:r>
              <a:rPr lang="en-US" altLang="en-US" sz="1800" dirty="0">
                <a:solidFill>
                  <a:schemeClr val="tx2"/>
                </a:solidFill>
              </a:rPr>
              <a:t>8 March 2022, 1115 – 1315 EST</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12875"/>
            <a:ext cx="8640763" cy="5040313"/>
          </a:xfrm>
        </p:spPr>
        <p:txBody>
          <a:bodyPr>
            <a:normAutofit fontScale="92500" lnSpcReduction="10000"/>
          </a:bodyPr>
          <a:lstStyle/>
          <a:p>
            <a:pPr marL="457200" indent="-457200">
              <a:lnSpc>
                <a:spcPct val="110000"/>
              </a:lnSpc>
              <a:spcBef>
                <a:spcPts val="600"/>
              </a:spcBef>
              <a:defRPr/>
            </a:pPr>
            <a:r>
              <a:rPr lang="en-GB" altLang="en-US" sz="2300" dirty="0"/>
              <a:t>Announcements</a:t>
            </a:r>
          </a:p>
          <a:p>
            <a:pPr marL="457200" indent="-457200">
              <a:lnSpc>
                <a:spcPct val="110000"/>
              </a:lnSpc>
              <a:spcBef>
                <a:spcPts val="600"/>
              </a:spcBef>
              <a:defRPr/>
            </a:pPr>
            <a:r>
              <a:rPr lang="en-GB" altLang="en-US" sz="2300" dirty="0"/>
              <a:t>Approval of Previous meeting minutes </a:t>
            </a:r>
          </a:p>
          <a:p>
            <a:pPr marL="838200" lvl="1" indent="-381000">
              <a:lnSpc>
                <a:spcPct val="110000"/>
              </a:lnSpc>
              <a:spcBef>
                <a:spcPts val="600"/>
              </a:spcBef>
              <a:defRPr/>
            </a:pPr>
            <a:r>
              <a:rPr lang="en-GB" altLang="en-US" dirty="0"/>
              <a:t>Minutes from January:</a:t>
            </a:r>
          </a:p>
          <a:p>
            <a:pPr marL="1181100" lvl="2" indent="-381000">
              <a:lnSpc>
                <a:spcPct val="110000"/>
              </a:lnSpc>
              <a:spcBef>
                <a:spcPts val="600"/>
              </a:spcBef>
              <a:defRPr/>
            </a:pPr>
            <a:r>
              <a:rPr lang="en-GB" altLang="en-US" dirty="0">
                <a:hlinkClick r:id="rId3"/>
              </a:rPr>
              <a:t>https://mentor.ieee.org/802.11/dcn/22/11-22-0106-00-0wng-wng-meeting-minutes-2022-january-electronic-meeting.docx</a:t>
            </a:r>
            <a:r>
              <a:rPr lang="en-GB" altLang="en-US" dirty="0"/>
              <a:t> </a:t>
            </a:r>
          </a:p>
          <a:p>
            <a:pPr marL="457200" indent="-457200">
              <a:lnSpc>
                <a:spcPct val="110000"/>
              </a:lnSpc>
              <a:spcBef>
                <a:spcPts val="600"/>
              </a:spcBef>
              <a:defRPr/>
            </a:pPr>
            <a:r>
              <a:rPr lang="en-GB" altLang="en-US" sz="2300" dirty="0"/>
              <a:t>Presentations</a:t>
            </a:r>
            <a:endParaRPr lang="en-US" dirty="0"/>
          </a:p>
          <a:p>
            <a:pPr marL="857250" lvl="1" indent="-457200">
              <a:spcBef>
                <a:spcPct val="0"/>
              </a:spcBef>
              <a:defRPr/>
            </a:pPr>
            <a:r>
              <a:rPr lang="en-US" sz="1800" dirty="0"/>
              <a:t>“Overview of Wi-Fi 6/6E for Industrial IoT: Enabling Wi-Fi determinism in an IoT world” – Bruno Tomas, et al (Wireless Broadband Alliance)</a:t>
            </a:r>
          </a:p>
          <a:p>
            <a:pPr marL="857250" lvl="1" indent="-457200">
              <a:spcBef>
                <a:spcPct val="0"/>
              </a:spcBef>
              <a:defRPr/>
            </a:pPr>
            <a:r>
              <a:rPr lang="en-US" sz="1800" dirty="0"/>
              <a:t>“Considerations of Next Generation Beyond 11be” – </a:t>
            </a:r>
            <a:r>
              <a:rPr lang="en-US" sz="1800" dirty="0" err="1"/>
              <a:t>Jianhan</a:t>
            </a:r>
            <a:r>
              <a:rPr lang="en-US" sz="1800" dirty="0"/>
              <a:t> Liu (</a:t>
            </a:r>
            <a:r>
              <a:rPr lang="en-US" sz="1800" dirty="0" err="1"/>
              <a:t>Mediatek</a:t>
            </a:r>
            <a:r>
              <a:rPr lang="en-US" sz="1800" dirty="0"/>
              <a:t>)</a:t>
            </a:r>
          </a:p>
          <a:p>
            <a:pPr marL="857250" lvl="1" indent="-457200">
              <a:spcBef>
                <a:spcPct val="0"/>
              </a:spcBef>
              <a:defRPr/>
            </a:pPr>
            <a:r>
              <a:rPr lang="en-US" sz="1800" dirty="0"/>
              <a:t>“Looking ahead to next generation: follow-up” – Ming Gan (Huawei)</a:t>
            </a:r>
          </a:p>
          <a:p>
            <a:pPr marL="857250" lvl="1" indent="-457200">
              <a:spcBef>
                <a:spcPct val="0"/>
              </a:spcBef>
              <a:defRPr/>
            </a:pPr>
            <a:r>
              <a:rPr lang="en-US" sz="1800" dirty="0"/>
              <a:t>“Making the Case for Open, </a:t>
            </a:r>
            <a:r>
              <a:rPr lang="en-US" sz="1800" dirty="0" err="1"/>
              <a:t>Softwarized</a:t>
            </a:r>
            <a:r>
              <a:rPr lang="en-US" sz="1800" dirty="0"/>
              <a:t>, Data-Driven 802.11 Networks” – Francesco Restuccia (Northeastern University)</a:t>
            </a:r>
          </a:p>
          <a:p>
            <a:pPr marL="1200150" lvl="2" indent="-457200">
              <a:spcBef>
                <a:spcPct val="0"/>
              </a:spcBef>
              <a:defRPr/>
            </a:pPr>
            <a:r>
              <a:rPr lang="en-US" sz="1600" dirty="0"/>
              <a:t>Deferred to future conference call</a:t>
            </a:r>
          </a:p>
          <a:p>
            <a:pPr marL="457200" indent="-457200">
              <a:lnSpc>
                <a:spcPct val="110000"/>
              </a:lnSpc>
              <a:spcBef>
                <a:spcPts val="600"/>
              </a:spcBef>
              <a:defRPr/>
            </a:pPr>
            <a:r>
              <a:rPr lang="en-US" altLang="en-US" sz="2300" dirty="0"/>
              <a:t>Plans for May 2022</a:t>
            </a:r>
          </a:p>
          <a:p>
            <a:pPr marL="857250" lvl="1" indent="-457200" eaLnBrk="1" hangingPunct="1">
              <a:lnSpc>
                <a:spcPct val="110000"/>
              </a:lnSpc>
              <a:spcBef>
                <a:spcPts val="600"/>
              </a:spcBef>
              <a:defRPr/>
            </a:pPr>
            <a:r>
              <a:rPr lang="en-US" altLang="en-US" dirty="0">
                <a:solidFill>
                  <a:srgbClr val="000000"/>
                </a:solidFill>
              </a:rPr>
              <a:t>Chair will make a call for presentations in advance</a:t>
            </a:r>
          </a:p>
          <a:p>
            <a:pPr marL="457200" indent="-457200">
              <a:lnSpc>
                <a:spcPct val="110000"/>
              </a:lnSpc>
              <a:spcBef>
                <a:spcPts val="600"/>
              </a:spcBef>
              <a:defRPr/>
            </a:pPr>
            <a:r>
              <a:rPr lang="en-US" altLang="en-US" sz="2300" dirty="0"/>
              <a:t>Adjourn</a:t>
            </a:r>
          </a:p>
          <a:p>
            <a:pPr marL="457200" indent="-457200">
              <a:lnSpc>
                <a:spcPct val="110000"/>
              </a:lnSpc>
              <a:spcBef>
                <a:spcPts val="600"/>
              </a:spcBef>
              <a:defRPr/>
            </a:pPr>
            <a:endParaRPr lang="en-US" altLang="en-US" sz="2300" dirty="0"/>
          </a:p>
          <a:p>
            <a:pPr marL="457200" indent="-457200">
              <a:lnSpc>
                <a:spcPct val="110000"/>
              </a:lnSpc>
              <a:spcBef>
                <a:spcPts val="600"/>
              </a:spcBef>
              <a:defRPr/>
            </a:pPr>
            <a:endParaRPr lang="en-US" altLang="en-US" sz="2300" dirty="0"/>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March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Agenda</a:t>
            </a:r>
            <a:endParaRPr lang="en-US" altLang="en-US" sz="180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95513" y="1412875"/>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January 2021 WNG Meeting</a:t>
            </a:r>
          </a:p>
          <a:p>
            <a:pPr marL="1181100" lvl="2" indent="-381000">
              <a:defRPr/>
            </a:pPr>
            <a:r>
              <a:rPr lang="en-GB" altLang="en-US" sz="1600" dirty="0">
                <a:hlinkClick r:id="rId3"/>
              </a:rPr>
              <a:t>https://mentor.ieee.org/802.11/dcn/22/11-22-0106-00-0wng-wng-meeting-minutes-2022-january-electronic-meeting.docx</a:t>
            </a:r>
            <a:r>
              <a:rPr lang="en-GB" altLang="en-US" sz="1600" dirty="0"/>
              <a:t> </a:t>
            </a:r>
          </a:p>
          <a:p>
            <a:pPr marL="438150" indent="-381000">
              <a:defRPr/>
            </a:pPr>
            <a:r>
              <a:rPr lang="en-GB" altLang="en-US" sz="2600" dirty="0"/>
              <a:t>Presentations</a:t>
            </a:r>
          </a:p>
          <a:p>
            <a:pPr marL="857250" lvl="1" indent="-457200">
              <a:defRPr/>
            </a:pPr>
            <a:r>
              <a:rPr lang="en-US" altLang="en-US" sz="1600" dirty="0"/>
              <a:t>Tuesday 8 March 2022, 11:15 – 13:15 EST</a:t>
            </a:r>
          </a:p>
          <a:p>
            <a:pPr marL="457200" indent="-457200" eaLnBrk="1" hangingPunct="1">
              <a:lnSpc>
                <a:spcPct val="90000"/>
              </a:lnSpc>
              <a:defRPr/>
            </a:pPr>
            <a:r>
              <a:rPr lang="en-US" altLang="en-US" sz="2000" dirty="0"/>
              <a:t>Plans for May 2022</a:t>
            </a:r>
          </a:p>
          <a:p>
            <a:pPr marL="457200" indent="-457200">
              <a:lnSpc>
                <a:spcPct val="90000"/>
              </a:lnSpc>
              <a:defRPr/>
            </a:pPr>
            <a:r>
              <a:rPr lang="en-US" altLang="en-US" sz="2000" dirty="0"/>
              <a:t>Adjournment</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4CF723-B635-438C-88CE-66D4278AA6EB}">
  <ds:schemaRefs>
    <ds:schemaRef ds:uri="http://schemas.microsoft.com/office/2006/documentManagement/types"/>
    <ds:schemaRef ds:uri="cc9c437c-ae0c-4066-8d90-a0f7de78612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19907</TotalTime>
  <Words>1456</Words>
  <Application>Microsoft Office PowerPoint</Application>
  <PresentationFormat>Widescreen</PresentationFormat>
  <Paragraphs>182</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March 802.11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1224</cp:revision>
  <cp:lastPrinted>1998-02-10T13:28:06Z</cp:lastPrinted>
  <dcterms:created xsi:type="dcterms:W3CDTF">2004-12-02T14:01:45Z</dcterms:created>
  <dcterms:modified xsi:type="dcterms:W3CDTF">2022-03-09T17:06:43Z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