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6"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2" autoAdjust="0"/>
    <p:restoredTop sz="93775" autoAdjust="0"/>
  </p:normalViewPr>
  <p:slideViewPr>
    <p:cSldViewPr showGuides="1">
      <p:cViewPr varScale="1">
        <p:scale>
          <a:sx n="106" d="100"/>
          <a:sy n="106" d="100"/>
        </p:scale>
        <p:origin x="858" y="108"/>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952"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March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747250" y="6475413"/>
            <a:ext cx="1644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Jim Lansford (Qualcomm)</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802.11-22/0281r0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grouper.ieee.org/groups/802/11/Meetings/Meeting_Plan.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0106-00-0wng-wng-meeting-minutes-2022-january-electronic-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2/11-22-0106-00-0wng-wng-meeting-minutes-2022-january-electronic-meeting.doc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2022-03-08</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nvGraphicFramePr>
        <p:xfrm>
          <a:off x="1919288" y="2608263"/>
          <a:ext cx="8507412" cy="2419350"/>
        </p:xfrm>
        <a:graphic>
          <a:graphicData uri="http://schemas.openxmlformats.org/presentationml/2006/ole">
            <mc:AlternateContent xmlns:mc="http://schemas.openxmlformats.org/markup-compatibility/2006">
              <mc:Choice xmlns:v="urn:schemas-microsoft-com:vml" Requires="v">
                <p:oleObj spid="_x0000_s1026" name="Document" r:id="rId4" imgW="8121798" imgH="2316316" progId="Word.Document.8">
                  <p:embed/>
                </p:oleObj>
              </mc:Choice>
              <mc:Fallback>
                <p:oleObj name="Document" r:id="rId4" imgW="8121798" imgH="2316316"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9288" y="2608263"/>
                        <a:ext cx="8507412" cy="241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Wireless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follow the registration link here: </a:t>
            </a:r>
            <a:r>
              <a:rPr lang="en-US" dirty="0">
                <a:hlinkClick r:id="rId2"/>
              </a:rPr>
              <a:t>https://grouper.ieee.org/groups/802/11/Meetings/Meeting_Plan.html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sz="2100"/>
              <a:t>Anybody can vote, present, and make motions</a:t>
            </a:r>
          </a:p>
          <a:p>
            <a:r>
              <a:rPr lang="en-US" altLang="en-US" sz="2100"/>
              <a:t>Participation in SC during 802.11 WG Plenary or Interim counts towards 802.11 voting rights</a:t>
            </a:r>
          </a:p>
          <a:p>
            <a:r>
              <a:rPr lang="en-US" altLang="en-US" sz="210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54133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Tuesday - detailed agenda</a:t>
            </a:r>
            <a:br>
              <a:rPr lang="en-US" altLang="en-US" sz="2800" dirty="0">
                <a:solidFill>
                  <a:schemeClr val="tx2"/>
                </a:solidFill>
              </a:rPr>
            </a:br>
            <a:r>
              <a:rPr lang="en-US" altLang="en-US" sz="1800" dirty="0">
                <a:solidFill>
                  <a:schemeClr val="tx2"/>
                </a:solidFill>
              </a:rPr>
              <a:t>8 March 2022, 1115 – 1315 EST</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1847850" y="1412875"/>
            <a:ext cx="8640763" cy="5040313"/>
          </a:xfrm>
        </p:spPr>
        <p:txBody>
          <a:bodyPr>
            <a:normAutofit/>
          </a:bodyPr>
          <a:lstStyle/>
          <a:p>
            <a:pPr marL="457200" indent="-457200">
              <a:lnSpc>
                <a:spcPct val="110000"/>
              </a:lnSpc>
              <a:spcBef>
                <a:spcPts val="600"/>
              </a:spcBef>
              <a:defRPr/>
            </a:pPr>
            <a:r>
              <a:rPr lang="en-GB" altLang="en-US" sz="2300" dirty="0"/>
              <a:t>Announcements</a:t>
            </a:r>
          </a:p>
          <a:p>
            <a:pPr marL="457200" indent="-457200">
              <a:lnSpc>
                <a:spcPct val="110000"/>
              </a:lnSpc>
              <a:spcBef>
                <a:spcPts val="600"/>
              </a:spcBef>
              <a:defRPr/>
            </a:pPr>
            <a:r>
              <a:rPr lang="en-GB" altLang="en-US" sz="2300" dirty="0"/>
              <a:t>Approval of Previous meeting minutes </a:t>
            </a:r>
          </a:p>
          <a:p>
            <a:pPr marL="838200" lvl="1" indent="-381000">
              <a:lnSpc>
                <a:spcPct val="110000"/>
              </a:lnSpc>
              <a:spcBef>
                <a:spcPts val="600"/>
              </a:spcBef>
              <a:defRPr/>
            </a:pPr>
            <a:r>
              <a:rPr lang="en-GB" altLang="en-US" dirty="0"/>
              <a:t>Minutes from January:</a:t>
            </a:r>
          </a:p>
          <a:p>
            <a:pPr marL="1181100" lvl="2" indent="-381000">
              <a:lnSpc>
                <a:spcPct val="110000"/>
              </a:lnSpc>
              <a:spcBef>
                <a:spcPts val="600"/>
              </a:spcBef>
              <a:defRPr/>
            </a:pPr>
            <a:r>
              <a:rPr lang="en-GB" altLang="en-US" dirty="0">
                <a:hlinkClick r:id="rId3"/>
              </a:rPr>
              <a:t>https://mentor.ieee.org/802.11/dcn/22/11-22-0106-00-0wng-wng-meeting-minutes-2022-january-electronic-meeting.docx</a:t>
            </a:r>
            <a:r>
              <a:rPr lang="en-GB" altLang="en-US" dirty="0"/>
              <a:t> </a:t>
            </a:r>
          </a:p>
          <a:p>
            <a:pPr marL="457200" indent="-457200">
              <a:lnSpc>
                <a:spcPct val="110000"/>
              </a:lnSpc>
              <a:spcBef>
                <a:spcPts val="600"/>
              </a:spcBef>
              <a:defRPr/>
            </a:pPr>
            <a:r>
              <a:rPr lang="en-GB" altLang="en-US" sz="2300" dirty="0"/>
              <a:t>Presentations</a:t>
            </a:r>
            <a:endParaRPr lang="en-US" dirty="0"/>
          </a:p>
          <a:p>
            <a:pPr marL="857250" lvl="1" indent="-457200">
              <a:spcBef>
                <a:spcPct val="0"/>
              </a:spcBef>
              <a:defRPr/>
            </a:pPr>
            <a:r>
              <a:rPr lang="en-US" sz="1800" dirty="0"/>
              <a:t>“Overview of Wi-Fi 6/6E for Industrial IoT: Enabling Wi-Fi determinism in an IoT world” – Bruno Tomas, et al (Wireless Broadband Alliance)</a:t>
            </a:r>
          </a:p>
          <a:p>
            <a:pPr marL="857250" lvl="1" indent="-457200">
              <a:spcBef>
                <a:spcPct val="0"/>
              </a:spcBef>
              <a:defRPr/>
            </a:pPr>
            <a:r>
              <a:rPr lang="en-US" sz="1800" dirty="0"/>
              <a:t>“Making the Case for Open, </a:t>
            </a:r>
            <a:r>
              <a:rPr lang="en-US" sz="1800" dirty="0" err="1"/>
              <a:t>Softwarized</a:t>
            </a:r>
            <a:r>
              <a:rPr lang="en-US" sz="1800" dirty="0"/>
              <a:t>, Data-Driven 802.11 Networks” – Francesco Restuccia (Northeastern University)</a:t>
            </a:r>
          </a:p>
          <a:p>
            <a:pPr marL="457200" indent="-457200">
              <a:lnSpc>
                <a:spcPct val="110000"/>
              </a:lnSpc>
              <a:spcBef>
                <a:spcPts val="600"/>
              </a:spcBef>
              <a:defRPr/>
            </a:pPr>
            <a:r>
              <a:rPr lang="en-US" altLang="en-US" sz="2300" dirty="0"/>
              <a:t>Plans for May 2022</a:t>
            </a:r>
          </a:p>
          <a:p>
            <a:pPr marL="857250" lvl="1" indent="-457200" eaLnBrk="1" hangingPunct="1">
              <a:lnSpc>
                <a:spcPct val="110000"/>
              </a:lnSpc>
              <a:spcBef>
                <a:spcPts val="600"/>
              </a:spcBef>
              <a:defRPr/>
            </a:pPr>
            <a:r>
              <a:rPr lang="en-US" altLang="en-US" dirty="0">
                <a:solidFill>
                  <a:srgbClr val="000000"/>
                </a:solidFill>
              </a:rPr>
              <a:t>Chair will make a call for presentations in advance</a:t>
            </a:r>
          </a:p>
          <a:p>
            <a:pPr marL="457200" indent="-457200">
              <a:lnSpc>
                <a:spcPct val="110000"/>
              </a:lnSpc>
              <a:spcBef>
                <a:spcPts val="600"/>
              </a:spcBef>
              <a:defRPr/>
            </a:pPr>
            <a:r>
              <a:rPr lang="en-US" altLang="en-US" sz="2300" dirty="0"/>
              <a:t>Adjourn</a:t>
            </a:r>
          </a:p>
          <a:p>
            <a:pPr marL="457200" indent="-457200">
              <a:lnSpc>
                <a:spcPct val="110000"/>
              </a:lnSpc>
              <a:spcBef>
                <a:spcPts val="600"/>
              </a:spcBef>
              <a:defRPr/>
            </a:pPr>
            <a:endParaRPr lang="en-US" altLang="en-US" sz="2300" dirty="0"/>
          </a:p>
          <a:p>
            <a:pPr marL="457200" indent="-457200">
              <a:lnSpc>
                <a:spcPct val="110000"/>
              </a:lnSpc>
              <a:spcBef>
                <a:spcPts val="600"/>
              </a:spcBef>
              <a:defRPr/>
            </a:pPr>
            <a:endParaRPr lang="en-US" altLang="en-US" sz="2300" dirty="0"/>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March 2022</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a:solidFill>
                  <a:schemeClr val="tx2"/>
                </a:solidFill>
              </a:rPr>
              <a:t>Agenda</a:t>
            </a:r>
            <a:endParaRPr lang="en-US" altLang="en-US" sz="180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95513" y="1412875"/>
            <a:ext cx="7772400" cy="4895850"/>
          </a:xfrm>
        </p:spPr>
        <p:txBody>
          <a:bodyPr/>
          <a:lstStyle/>
          <a:p>
            <a:pPr marL="457200" indent="-457200">
              <a:defRPr/>
            </a:pPr>
            <a:r>
              <a:rPr lang="en-GB" altLang="en-US" sz="2000" dirty="0"/>
              <a:t>Call Meeting to Order</a:t>
            </a:r>
          </a:p>
          <a:p>
            <a:pPr marL="457200" indent="-457200">
              <a:defRPr/>
            </a:pPr>
            <a:r>
              <a:rPr lang="en-US" altLang="en-US" sz="2000" dirty="0"/>
              <a:t>Agenda approval</a:t>
            </a:r>
          </a:p>
          <a:p>
            <a:pPr marL="457200" indent="-457200">
              <a:defRPr/>
            </a:pPr>
            <a:r>
              <a:rPr lang="en-US" altLang="en-US" sz="2000" dirty="0"/>
              <a:t>Attendance reminder</a:t>
            </a:r>
          </a:p>
          <a:p>
            <a:pPr marL="457200" indent="-457200">
              <a:defRPr/>
            </a:pPr>
            <a:r>
              <a:rPr lang="en-US" altLang="en-US" sz="2000" dirty="0"/>
              <a:t>Documentation reminder</a:t>
            </a:r>
          </a:p>
          <a:p>
            <a:pPr marL="457200" indent="-457200">
              <a:defRPr/>
            </a:pPr>
            <a:r>
              <a:rPr lang="en-GB" altLang="en-US" sz="2000" dirty="0"/>
              <a:t>Announcements</a:t>
            </a:r>
          </a:p>
          <a:p>
            <a:pPr marL="457200" indent="-457200">
              <a:defRPr/>
            </a:pPr>
            <a:r>
              <a:rPr lang="en-GB" altLang="en-US" sz="2000" dirty="0"/>
              <a:t>Approval of Previous meeting minutes</a:t>
            </a:r>
            <a:r>
              <a:rPr lang="en-GB" altLang="en-US" sz="1800" dirty="0"/>
              <a:t> </a:t>
            </a:r>
          </a:p>
          <a:p>
            <a:pPr marL="838200" lvl="1" indent="-381000">
              <a:defRPr/>
            </a:pPr>
            <a:r>
              <a:rPr lang="en-GB" altLang="en-US" sz="1800" dirty="0"/>
              <a:t>Minutes from January 2021 WNG Meeting</a:t>
            </a:r>
          </a:p>
          <a:p>
            <a:pPr marL="1181100" lvl="2" indent="-381000">
              <a:defRPr/>
            </a:pPr>
            <a:r>
              <a:rPr lang="en-GB" altLang="en-US" sz="1600" dirty="0">
                <a:hlinkClick r:id="rId3"/>
              </a:rPr>
              <a:t>https://mentor.ieee.org/802.11/dcn/22/11-22-0106-00-0wng-wng-meeting-minutes-2022-january-electronic-meeting.docx</a:t>
            </a:r>
            <a:r>
              <a:rPr lang="en-GB" altLang="en-US" sz="1600" dirty="0"/>
              <a:t> </a:t>
            </a:r>
          </a:p>
          <a:p>
            <a:pPr marL="438150" indent="-381000">
              <a:defRPr/>
            </a:pPr>
            <a:r>
              <a:rPr lang="en-GB" altLang="en-US" sz="2600" dirty="0"/>
              <a:t>Presentations</a:t>
            </a:r>
          </a:p>
          <a:p>
            <a:pPr marL="857250" lvl="1" indent="-457200">
              <a:defRPr/>
            </a:pPr>
            <a:r>
              <a:rPr lang="en-US" altLang="en-US" sz="1600" dirty="0"/>
              <a:t>Tuesday 8 March 2022, 11:15 – 13:15 EST</a:t>
            </a:r>
          </a:p>
          <a:p>
            <a:pPr marL="457200" indent="-457200" eaLnBrk="1" hangingPunct="1">
              <a:lnSpc>
                <a:spcPct val="90000"/>
              </a:lnSpc>
              <a:defRPr/>
            </a:pPr>
            <a:r>
              <a:rPr lang="en-US" altLang="en-US" sz="2000" dirty="0"/>
              <a:t>Plans for May 2022</a:t>
            </a:r>
          </a:p>
          <a:p>
            <a:pPr marL="457200" indent="-457200">
              <a:lnSpc>
                <a:spcPct val="90000"/>
              </a:lnSpc>
              <a:defRPr/>
            </a:pPr>
            <a:r>
              <a:rPr lang="en-US" altLang="en-US" sz="2000" dirty="0"/>
              <a:t>Adjournment</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6070EE-6505-46E3-AD64-5C9A86CCD1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3.xml><?xml version="1.0" encoding="utf-8"?>
<ds:datastoreItem xmlns:ds="http://schemas.openxmlformats.org/officeDocument/2006/customXml" ds:itemID="{DB4CF723-B635-438C-88CE-66D4278AA6EB}">
  <ds:schemaRefs>
    <ds:schemaRef ds:uri="http://schemas.microsoft.com/office/2006/documentManagement/types"/>
    <ds:schemaRef ds:uri="cc9c437c-ae0c-4066-8d90-a0f7de786127"/>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802-11-Submission</Template>
  <TotalTime>18246</TotalTime>
  <Words>1422</Words>
  <Application>Microsoft Office PowerPoint</Application>
  <PresentationFormat>Widescreen</PresentationFormat>
  <Paragraphs>179</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March 802.11 Plenary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1217</cp:revision>
  <cp:lastPrinted>1998-02-10T13:28:06Z</cp:lastPrinted>
  <dcterms:created xsi:type="dcterms:W3CDTF">2004-12-02T14:01:45Z</dcterms:created>
  <dcterms:modified xsi:type="dcterms:W3CDTF">2022-03-03T14:28:53Z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