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83" r:id="rId4"/>
    <p:sldId id="262" r:id="rId5"/>
    <p:sldId id="269" r:id="rId6"/>
    <p:sldId id="270" r:id="rId7"/>
    <p:sldId id="278" r:id="rId8"/>
    <p:sldId id="273" r:id="rId9"/>
    <p:sldId id="28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3443E8-3DC1-497F-AE0D-010696CC1C01}" v="5" dt="2022-03-14T14:17:47.9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4660"/>
  </p:normalViewPr>
  <p:slideViewPr>
    <p:cSldViewPr>
      <p:cViewPr varScale="1">
        <p:scale>
          <a:sx n="127" d="100"/>
          <a:sy n="127" d="100"/>
        </p:scale>
        <p:origin x="354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Ecclesine (pecclesi)" userId="8026f3ca-466d-45df-ae34-64ba14570b27" providerId="ADAL" clId="{283443E8-3DC1-497F-AE0D-010696CC1C01}"/>
    <pc:docChg chg="undo custSel addSld delSld modSld modMainMaster">
      <pc:chgData name="Peter Ecclesine (pecclesi)" userId="8026f3ca-466d-45df-ae34-64ba14570b27" providerId="ADAL" clId="{283443E8-3DC1-497F-AE0D-010696CC1C01}" dt="2022-03-14T14:18:11.507" v="74" actId="20577"/>
      <pc:docMkLst>
        <pc:docMk/>
      </pc:docMkLst>
      <pc:sldChg chg="del">
        <pc:chgData name="Peter Ecclesine (pecclesi)" userId="8026f3ca-466d-45df-ae34-64ba14570b27" providerId="ADAL" clId="{283443E8-3DC1-497F-AE0D-010696CC1C01}" dt="2022-03-14T14:06:28.513" v="2" actId="47"/>
        <pc:sldMkLst>
          <pc:docMk/>
          <pc:sldMk cId="0" sldId="257"/>
        </pc:sldMkLst>
      </pc:sldChg>
      <pc:sldChg chg="del">
        <pc:chgData name="Peter Ecclesine (pecclesi)" userId="8026f3ca-466d-45df-ae34-64ba14570b27" providerId="ADAL" clId="{283443E8-3DC1-497F-AE0D-010696CC1C01}" dt="2022-03-14T14:08:21.581" v="18" actId="47"/>
        <pc:sldMkLst>
          <pc:docMk/>
          <pc:sldMk cId="0" sldId="263"/>
        </pc:sldMkLst>
      </pc:sldChg>
      <pc:sldChg chg="del">
        <pc:chgData name="Peter Ecclesine (pecclesi)" userId="8026f3ca-466d-45df-ae34-64ba14570b27" providerId="ADAL" clId="{283443E8-3DC1-497F-AE0D-010696CC1C01}" dt="2022-03-14T14:07:00.697" v="5" actId="47"/>
        <pc:sldMkLst>
          <pc:docMk/>
          <pc:sldMk cId="1753890201" sldId="265"/>
        </pc:sldMkLst>
      </pc:sldChg>
      <pc:sldChg chg="del">
        <pc:chgData name="Peter Ecclesine (pecclesi)" userId="8026f3ca-466d-45df-ae34-64ba14570b27" providerId="ADAL" clId="{283443E8-3DC1-497F-AE0D-010696CC1C01}" dt="2022-03-14T14:07:02.121" v="6" actId="47"/>
        <pc:sldMkLst>
          <pc:docMk/>
          <pc:sldMk cId="2345770568" sldId="266"/>
        </pc:sldMkLst>
      </pc:sldChg>
      <pc:sldChg chg="del">
        <pc:chgData name="Peter Ecclesine (pecclesi)" userId="8026f3ca-466d-45df-ae34-64ba14570b27" providerId="ADAL" clId="{283443E8-3DC1-497F-AE0D-010696CC1C01}" dt="2022-03-14T14:07:05.298" v="7" actId="47"/>
        <pc:sldMkLst>
          <pc:docMk/>
          <pc:sldMk cId="8243437" sldId="267"/>
        </pc:sldMkLst>
      </pc:sldChg>
      <pc:sldChg chg="del">
        <pc:chgData name="Peter Ecclesine (pecclesi)" userId="8026f3ca-466d-45df-ae34-64ba14570b27" providerId="ADAL" clId="{283443E8-3DC1-497F-AE0D-010696CC1C01}" dt="2022-03-14T14:08:37.165" v="24" actId="47"/>
        <pc:sldMkLst>
          <pc:docMk/>
          <pc:sldMk cId="1729816864" sldId="268"/>
        </pc:sldMkLst>
      </pc:sldChg>
      <pc:sldChg chg="del">
        <pc:chgData name="Peter Ecclesine (pecclesi)" userId="8026f3ca-466d-45df-ae34-64ba14570b27" providerId="ADAL" clId="{283443E8-3DC1-497F-AE0D-010696CC1C01}" dt="2022-03-14T14:07:40.032" v="10" actId="47"/>
        <pc:sldMkLst>
          <pc:docMk/>
          <pc:sldMk cId="2614805109" sldId="271"/>
        </pc:sldMkLst>
      </pc:sldChg>
      <pc:sldChg chg="del">
        <pc:chgData name="Peter Ecclesine (pecclesi)" userId="8026f3ca-466d-45df-ae34-64ba14570b27" providerId="ADAL" clId="{283443E8-3DC1-497F-AE0D-010696CC1C01}" dt="2022-03-14T14:07:41.203" v="11" actId="47"/>
        <pc:sldMkLst>
          <pc:docMk/>
          <pc:sldMk cId="3975686332" sldId="272"/>
        </pc:sldMkLst>
      </pc:sldChg>
      <pc:sldChg chg="del">
        <pc:chgData name="Peter Ecclesine (pecclesi)" userId="8026f3ca-466d-45df-ae34-64ba14570b27" providerId="ADAL" clId="{283443E8-3DC1-497F-AE0D-010696CC1C01}" dt="2022-03-14T14:07:53.362" v="12" actId="47"/>
        <pc:sldMkLst>
          <pc:docMk/>
          <pc:sldMk cId="4177988227" sldId="274"/>
        </pc:sldMkLst>
      </pc:sldChg>
      <pc:sldChg chg="del">
        <pc:chgData name="Peter Ecclesine (pecclesi)" userId="8026f3ca-466d-45df-ae34-64ba14570b27" providerId="ADAL" clId="{283443E8-3DC1-497F-AE0D-010696CC1C01}" dt="2022-03-14T14:08:11.951" v="15" actId="47"/>
        <pc:sldMkLst>
          <pc:docMk/>
          <pc:sldMk cId="2023899635" sldId="275"/>
        </pc:sldMkLst>
      </pc:sldChg>
      <pc:sldChg chg="del">
        <pc:chgData name="Peter Ecclesine (pecclesi)" userId="8026f3ca-466d-45df-ae34-64ba14570b27" providerId="ADAL" clId="{283443E8-3DC1-497F-AE0D-010696CC1C01}" dt="2022-03-14T14:08:13.802" v="16" actId="47"/>
        <pc:sldMkLst>
          <pc:docMk/>
          <pc:sldMk cId="2881306593" sldId="276"/>
        </pc:sldMkLst>
      </pc:sldChg>
      <pc:sldChg chg="del">
        <pc:chgData name="Peter Ecclesine (pecclesi)" userId="8026f3ca-466d-45df-ae34-64ba14570b27" providerId="ADAL" clId="{283443E8-3DC1-497F-AE0D-010696CC1C01}" dt="2022-03-14T14:08:10.063" v="14" actId="47"/>
        <pc:sldMkLst>
          <pc:docMk/>
          <pc:sldMk cId="4277178323" sldId="277"/>
        </pc:sldMkLst>
      </pc:sldChg>
      <pc:sldChg chg="del">
        <pc:chgData name="Peter Ecclesine (pecclesi)" userId="8026f3ca-466d-45df-ae34-64ba14570b27" providerId="ADAL" clId="{283443E8-3DC1-497F-AE0D-010696CC1C01}" dt="2022-03-14T14:08:19.267" v="17" actId="47"/>
        <pc:sldMkLst>
          <pc:docMk/>
          <pc:sldMk cId="637982395" sldId="279"/>
        </pc:sldMkLst>
      </pc:sldChg>
      <pc:sldChg chg="del">
        <pc:chgData name="Peter Ecclesine (pecclesi)" userId="8026f3ca-466d-45df-ae34-64ba14570b27" providerId="ADAL" clId="{283443E8-3DC1-497F-AE0D-010696CC1C01}" dt="2022-03-14T14:06:36.100" v="4" actId="47"/>
        <pc:sldMkLst>
          <pc:docMk/>
          <pc:sldMk cId="1372385444" sldId="281"/>
        </pc:sldMkLst>
      </pc:sldChg>
      <pc:sldChg chg="modSp del mod">
        <pc:chgData name="Peter Ecclesine (pecclesi)" userId="8026f3ca-466d-45df-ae34-64ba14570b27" providerId="ADAL" clId="{283443E8-3DC1-497F-AE0D-010696CC1C01}" dt="2022-03-14T14:18:04.158" v="73" actId="47"/>
        <pc:sldMkLst>
          <pc:docMk/>
          <pc:sldMk cId="3884957953" sldId="282"/>
        </pc:sldMkLst>
        <pc:graphicFrameChg chg="mod modGraphic">
          <ac:chgData name="Peter Ecclesine (pecclesi)" userId="8026f3ca-466d-45df-ae34-64ba14570b27" providerId="ADAL" clId="{283443E8-3DC1-497F-AE0D-010696CC1C01}" dt="2022-03-14T14:14:04.636" v="71" actId="20577"/>
          <ac:graphicFrameMkLst>
            <pc:docMk/>
            <pc:sldMk cId="3884957953" sldId="282"/>
            <ac:graphicFrameMk id="10" creationId="{00000000-0000-0000-0000-000000000000}"/>
          </ac:graphicFrameMkLst>
        </pc:graphicFrameChg>
      </pc:sldChg>
      <pc:sldChg chg="modSp add mod">
        <pc:chgData name="Peter Ecclesine (pecclesi)" userId="8026f3ca-466d-45df-ae34-64ba14570b27" providerId="ADAL" clId="{283443E8-3DC1-497F-AE0D-010696CC1C01}" dt="2022-03-14T14:18:11.507" v="74" actId="20577"/>
        <pc:sldMkLst>
          <pc:docMk/>
          <pc:sldMk cId="1990708115" sldId="284"/>
        </pc:sldMkLst>
        <pc:graphicFrameChg chg="modGraphic">
          <ac:chgData name="Peter Ecclesine (pecclesi)" userId="8026f3ca-466d-45df-ae34-64ba14570b27" providerId="ADAL" clId="{283443E8-3DC1-497F-AE0D-010696CC1C01}" dt="2022-03-14T14:18:11.507" v="74" actId="20577"/>
          <ac:graphicFrameMkLst>
            <pc:docMk/>
            <pc:sldMk cId="1990708115" sldId="284"/>
            <ac:graphicFrameMk id="10" creationId="{00000000-0000-0000-0000-000000000000}"/>
          </ac:graphicFrameMkLst>
        </pc:graphicFrameChg>
      </pc:sldChg>
      <pc:sldChg chg="del">
        <pc:chgData name="Peter Ecclesine (pecclesi)" userId="8026f3ca-466d-45df-ae34-64ba14570b27" providerId="ADAL" clId="{283443E8-3DC1-497F-AE0D-010696CC1C01}" dt="2022-03-14T14:08:25.492" v="19" actId="47"/>
        <pc:sldMkLst>
          <pc:docMk/>
          <pc:sldMk cId="92982801" sldId="286"/>
        </pc:sldMkLst>
      </pc:sldChg>
      <pc:sldChg chg="del">
        <pc:chgData name="Peter Ecclesine (pecclesi)" userId="8026f3ca-466d-45df-ae34-64ba14570b27" providerId="ADAL" clId="{283443E8-3DC1-497F-AE0D-010696CC1C01}" dt="2022-03-14T14:08:34.061" v="22" actId="47"/>
        <pc:sldMkLst>
          <pc:docMk/>
          <pc:sldMk cId="3714381571" sldId="287"/>
        </pc:sldMkLst>
      </pc:sldChg>
      <pc:sldChg chg="del">
        <pc:chgData name="Peter Ecclesine (pecclesi)" userId="8026f3ca-466d-45df-ae34-64ba14570b27" providerId="ADAL" clId="{283443E8-3DC1-497F-AE0D-010696CC1C01}" dt="2022-03-14T14:08:30.515" v="20" actId="47"/>
        <pc:sldMkLst>
          <pc:docMk/>
          <pc:sldMk cId="649811360" sldId="288"/>
        </pc:sldMkLst>
      </pc:sldChg>
      <pc:sldChg chg="del">
        <pc:chgData name="Peter Ecclesine (pecclesi)" userId="8026f3ca-466d-45df-ae34-64ba14570b27" providerId="ADAL" clId="{283443E8-3DC1-497F-AE0D-010696CC1C01}" dt="2022-03-14T14:08:31.594" v="21" actId="47"/>
        <pc:sldMkLst>
          <pc:docMk/>
          <pc:sldMk cId="2228770162" sldId="289"/>
        </pc:sldMkLst>
      </pc:sldChg>
      <pc:sldChg chg="del">
        <pc:chgData name="Peter Ecclesine (pecclesi)" userId="8026f3ca-466d-45df-ae34-64ba14570b27" providerId="ADAL" clId="{283443E8-3DC1-497F-AE0D-010696CC1C01}" dt="2022-03-14T14:08:34.695" v="23" actId="47"/>
        <pc:sldMkLst>
          <pc:docMk/>
          <pc:sldMk cId="75878603" sldId="290"/>
        </pc:sldMkLst>
      </pc:sldChg>
      <pc:sldChg chg="del">
        <pc:chgData name="Peter Ecclesine (pecclesi)" userId="8026f3ca-466d-45df-ae34-64ba14570b27" providerId="ADAL" clId="{283443E8-3DC1-497F-AE0D-010696CC1C01}" dt="2022-03-14T14:08:43.698" v="25" actId="47"/>
        <pc:sldMkLst>
          <pc:docMk/>
          <pc:sldMk cId="1701027519" sldId="291"/>
        </pc:sldMkLst>
      </pc:sldChg>
      <pc:sldChg chg="del">
        <pc:chgData name="Peter Ecclesine (pecclesi)" userId="8026f3ca-466d-45df-ae34-64ba14570b27" providerId="ADAL" clId="{283443E8-3DC1-497F-AE0D-010696CC1C01}" dt="2022-03-14T14:07:30.816" v="8" actId="47"/>
        <pc:sldMkLst>
          <pc:docMk/>
          <pc:sldMk cId="1130369888" sldId="293"/>
        </pc:sldMkLst>
      </pc:sldChg>
      <pc:sldChg chg="del">
        <pc:chgData name="Peter Ecclesine (pecclesi)" userId="8026f3ca-466d-45df-ae34-64ba14570b27" providerId="ADAL" clId="{283443E8-3DC1-497F-AE0D-010696CC1C01}" dt="2022-03-14T14:06:33.357" v="3" actId="47"/>
        <pc:sldMkLst>
          <pc:docMk/>
          <pc:sldMk cId="804813415" sldId="2367"/>
        </pc:sldMkLst>
      </pc:sldChg>
      <pc:sldChg chg="del">
        <pc:chgData name="Peter Ecclesine (pecclesi)" userId="8026f3ca-466d-45df-ae34-64ba14570b27" providerId="ADAL" clId="{283443E8-3DC1-497F-AE0D-010696CC1C01}" dt="2022-03-14T14:07:32.366" v="9" actId="47"/>
        <pc:sldMkLst>
          <pc:docMk/>
          <pc:sldMk cId="862555450" sldId="2368"/>
        </pc:sldMkLst>
      </pc:sldChg>
      <pc:sldMasterChg chg="modSp mod">
        <pc:chgData name="Peter Ecclesine (pecclesi)" userId="8026f3ca-466d-45df-ae34-64ba14570b27" providerId="ADAL" clId="{283443E8-3DC1-497F-AE0D-010696CC1C01}" dt="2022-03-14T14:06:01.345" v="1" actId="6549"/>
        <pc:sldMasterMkLst>
          <pc:docMk/>
          <pc:sldMasterMk cId="0" sldId="2147483648"/>
        </pc:sldMasterMkLst>
        <pc:spChg chg="mod">
          <ac:chgData name="Peter Ecclesine (pecclesi)" userId="8026f3ca-466d-45df-ae34-64ba14570b27" providerId="ADAL" clId="{283443E8-3DC1-497F-AE0D-010696CC1C01}" dt="2022-03-14T14:06:01.345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802.11-22/0280r2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43E34-304F-4A15-95D8-3E13B565C04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fb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gmai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tere@ieee.org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(March 2022)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2022-03-07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Mandatory Draft Review for 11bd</a:t>
            </a:r>
          </a:p>
          <a:p>
            <a:r>
              <a:rPr lang="en-US" dirty="0"/>
              <a:t>Review 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  <a:p>
            <a:r>
              <a:rPr lang="en-US" dirty="0"/>
              <a:t>	“Hyphenation with non” CID 1295 in </a:t>
            </a:r>
            <a:r>
              <a:rPr lang="en-US" dirty="0" err="1"/>
              <a:t>REVme</a:t>
            </a:r>
            <a:endParaRPr lang="en-US" dirty="0"/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09/1034r19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–</a:t>
            </a:r>
            <a:r>
              <a:rPr lang="en-US" sz="1600" dirty="0"/>
              <a:t> </a:t>
            </a:r>
            <a:r>
              <a:rPr lang="en-US" sz="1600" dirty="0">
                <a:hlinkClick r:id="rId4"/>
              </a:rPr>
              <a:t>petere@ieee.org</a:t>
            </a:r>
            <a:r>
              <a:rPr lang="en-US" sz="1600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claudiodasilva@fb.com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</a:t>
            </a:r>
            <a:r>
              <a:rPr lang="en-US" sz="1600" u="sng" dirty="0">
                <a:hlinkClick r:id="rId11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causes some changes to the draft, so the report is done after the editing is done. </a:t>
            </a:r>
          </a:p>
          <a:p>
            <a:r>
              <a:rPr lang="en-US" sz="1400" dirty="0" err="1"/>
              <a:t>REVmd</a:t>
            </a:r>
            <a:r>
              <a:rPr lang="en-US" sz="1400" dirty="0"/>
              <a:t> on Draft 2.1 was started out of February 2019 (Robert Stacey, Joseph Levy, Carol Ansley, Menzo Wentink, </a:t>
            </a:r>
            <a:r>
              <a:rPr lang="en-US" sz="1400" dirty="0" err="1"/>
              <a:t>Bahar</a:t>
            </a:r>
            <a:r>
              <a:rPr lang="en-US" sz="14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400" dirty="0"/>
              <a:t>P802.11ay was started on D3.1 out of March 2019 (Robert Stacey, Solomon </a:t>
            </a:r>
            <a:r>
              <a:rPr lang="en-US" sz="1400" dirty="0" err="1"/>
              <a:t>Trainin</a:t>
            </a:r>
            <a:r>
              <a:rPr lang="en-US" sz="1400" dirty="0"/>
              <a:t>, Edward Au, Emily Qi, Yongho Seok, Peter Ecclesine) 19/681r6 MDR complete</a:t>
            </a:r>
          </a:p>
          <a:p>
            <a:r>
              <a:rPr lang="en-US" sz="1400" dirty="0"/>
              <a:t>P802.11ax was started on D4.1 out of May 2019 (Robert Stacey, Edward Au, Yongho Seok, Naveen Kakani, Perry </a:t>
            </a:r>
            <a:r>
              <a:rPr lang="en-US" sz="1400" dirty="0" err="1"/>
              <a:t>Correll</a:t>
            </a:r>
            <a:r>
              <a:rPr lang="en-US" sz="1400" dirty="0"/>
              <a:t>, Peter Ecclesine, Po-Kai Huang) 19/1015r4 MDR complete</a:t>
            </a:r>
          </a:p>
          <a:p>
            <a:r>
              <a:rPr lang="en-US" sz="1400" dirty="0"/>
              <a:t>P802.11ba was started on D4.0 out of September 2019 (Robert Stacey, Po-Kai Huang, </a:t>
            </a:r>
            <a:r>
              <a:rPr lang="en-US" sz="1400" dirty="0" err="1"/>
              <a:t>Rojan</a:t>
            </a:r>
            <a:r>
              <a:rPr lang="en-US" sz="1400" dirty="0"/>
              <a:t> </a:t>
            </a:r>
            <a:r>
              <a:rPr lang="en-US" sz="1400" dirty="0" err="1"/>
              <a:t>Chitrakar</a:t>
            </a:r>
            <a:r>
              <a:rPr lang="en-US" sz="1400" dirty="0"/>
              <a:t>, </a:t>
            </a:r>
            <a:r>
              <a:rPr lang="en-US" sz="1400" dirty="0" err="1"/>
              <a:t>Yunsong</a:t>
            </a:r>
            <a:r>
              <a:rPr lang="en-US" sz="1400" dirty="0"/>
              <a:t> Yang, </a:t>
            </a:r>
            <a:r>
              <a:rPr lang="en-US" sz="1400" dirty="0" err="1"/>
              <a:t>Yongho</a:t>
            </a:r>
            <a:r>
              <a:rPr lang="en-US" sz="1400" dirty="0"/>
              <a:t> Seok, Mark Hamilton ) 19/176</a:t>
            </a:r>
            <a:r>
              <a:rPr lang="en-US" sz="1400" dirty="0">
                <a:solidFill>
                  <a:schemeClr val="tx1"/>
                </a:solidFill>
              </a:rPr>
              <a:t>5r6 </a:t>
            </a:r>
            <a:r>
              <a:rPr lang="en-US" sz="1400" dirty="0"/>
              <a:t>MDR complete</a:t>
            </a:r>
          </a:p>
          <a:p>
            <a:r>
              <a:rPr lang="en-US" sz="1400" dirty="0"/>
              <a:t>P802.11az was started on D3.0 out of January 2021 (Robert Stacey,  Emily Qi, Edward Au, Carol Ansley, Peter Ecclesine, Yongho Seok, Mark Hamilton) </a:t>
            </a:r>
            <a:r>
              <a:rPr lang="en-US" sz="1400" dirty="0">
                <a:solidFill>
                  <a:schemeClr val="tx1"/>
                </a:solidFill>
              </a:rPr>
              <a:t>21/0329r7 July 15, 2021 MDR complete</a:t>
            </a:r>
          </a:p>
          <a:p>
            <a:r>
              <a:rPr lang="en-US" sz="1800" dirty="0"/>
              <a:t>P802.11bd was started on D3.0 out of November 2021 (Robert Stacey, Emily Qi, Peter Ecclesine, Joseph Levy, Edward Au, Carol Ansley, Yongho Seok, </a:t>
            </a:r>
            <a:r>
              <a:rPr lang="en-US" sz="1800" dirty="0" err="1"/>
              <a:t>Yujin</a:t>
            </a:r>
            <a:r>
              <a:rPr lang="en-US" sz="1800" dirty="0"/>
              <a:t> Noh). Reviewed MDR Report 11-22/0021r12. There was a final MDR meeting in the Editors meeting to  allow the TG to know what all the MDR changes are. 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Mar 2022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May, 2022.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34084"/>
              </p:ext>
            </p:extLst>
          </p:nvPr>
        </p:nvGraphicFramePr>
        <p:xfrm>
          <a:off x="838200" y="2057400"/>
          <a:ext cx="10546268" cy="467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283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6097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787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143631"/>
              </p:ext>
            </p:extLst>
          </p:nvPr>
        </p:nvGraphicFramePr>
        <p:xfrm>
          <a:off x="737392" y="1374227"/>
          <a:ext cx="9032625" cy="50855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0113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5095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0861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21132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16614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76649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08036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7-Feb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Yujin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7-Mar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148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7-Mar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Mar 2022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0708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11870</TotalTime>
  <Words>1321</Words>
  <Application>Microsoft Office PowerPoint</Application>
  <PresentationFormat>Widescreen</PresentationFormat>
  <Paragraphs>210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802.11 WG Editor’s Meeting (March 2022)</vt:lpstr>
      <vt:lpstr>Agenda for 2022-03-07 meeting</vt:lpstr>
      <vt:lpstr>Volunteer Editor Contacts</vt:lpstr>
      <vt:lpstr>MDR Status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434</cp:revision>
  <cp:lastPrinted>1601-01-01T00:00:00Z</cp:lastPrinted>
  <dcterms:created xsi:type="dcterms:W3CDTF">2018-01-07T18:30:13Z</dcterms:created>
  <dcterms:modified xsi:type="dcterms:W3CDTF">2022-03-14T14:18:14Z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