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7"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5A0143-818E-4258-B793-A99AD3441DD7}" v="7" dt="2022-03-07T03:00:51.7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27" d="100"/>
          <a:sy n="127" d="100"/>
        </p:scale>
        <p:origin x="20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C45A0143-818E-4258-B793-A99AD3441DD7}"/>
    <pc:docChg chg="custSel addSld delSld modSld">
      <pc:chgData name="Peter Ecclesine (pecclesi)" userId="8026f3ca-466d-45df-ae34-64ba14570b27" providerId="ADAL" clId="{C45A0143-818E-4258-B793-A99AD3441DD7}" dt="2022-03-07T03:21:54.607" v="257" actId="207"/>
      <pc:docMkLst>
        <pc:docMk/>
      </pc:docMkLst>
      <pc:sldChg chg="modSp mod">
        <pc:chgData name="Peter Ecclesine (pecclesi)" userId="8026f3ca-466d-45df-ae34-64ba14570b27" providerId="ADAL" clId="{C45A0143-818E-4258-B793-A99AD3441DD7}" dt="2022-03-07T02:53:40.635" v="56" actId="20577"/>
        <pc:sldMkLst>
          <pc:docMk/>
          <pc:sldMk cId="0" sldId="256"/>
        </pc:sldMkLst>
        <pc:spChg chg="mod">
          <ac:chgData name="Peter Ecclesine (pecclesi)" userId="8026f3ca-466d-45df-ae34-64ba14570b27" providerId="ADAL" clId="{C45A0143-818E-4258-B793-A99AD3441DD7}" dt="2022-03-07T02:53:40.635" v="56" actId="20577"/>
          <ac:spMkLst>
            <pc:docMk/>
            <pc:sldMk cId="0" sldId="256"/>
            <ac:spMk id="3074" creationId="{00000000-0000-0000-0000-000000000000}"/>
          </ac:spMkLst>
        </pc:spChg>
      </pc:sldChg>
      <pc:sldChg chg="modSp mod">
        <pc:chgData name="Peter Ecclesine (pecclesi)" userId="8026f3ca-466d-45df-ae34-64ba14570b27" providerId="ADAL" clId="{C45A0143-818E-4258-B793-A99AD3441DD7}" dt="2022-03-07T02:54:08.579" v="63" actId="20577"/>
        <pc:sldMkLst>
          <pc:docMk/>
          <pc:sldMk cId="1753890201" sldId="265"/>
        </pc:sldMkLst>
        <pc:spChg chg="mod">
          <ac:chgData name="Peter Ecclesine (pecclesi)" userId="8026f3ca-466d-45df-ae34-64ba14570b27" providerId="ADAL" clId="{C45A0143-818E-4258-B793-A99AD3441DD7}" dt="2022-03-07T02:54:08.579" v="63" actId="20577"/>
          <ac:spMkLst>
            <pc:docMk/>
            <pc:sldMk cId="1753890201" sldId="265"/>
            <ac:spMk id="2" creationId="{00000000-0000-0000-0000-000000000000}"/>
          </ac:spMkLst>
        </pc:spChg>
        <pc:spChg chg="mod">
          <ac:chgData name="Peter Ecclesine (pecclesi)" userId="8026f3ca-466d-45df-ae34-64ba14570b27" providerId="ADAL" clId="{C45A0143-818E-4258-B793-A99AD3441DD7}" dt="2022-02-25T17:35:23.949" v="26" actId="20577"/>
          <ac:spMkLst>
            <pc:docMk/>
            <pc:sldMk cId="1753890201" sldId="265"/>
            <ac:spMk id="9218" creationId="{00000000-0000-0000-0000-000000000000}"/>
          </ac:spMkLst>
        </pc:spChg>
      </pc:sldChg>
      <pc:sldChg chg="modSp mod">
        <pc:chgData name="Peter Ecclesine (pecclesi)" userId="8026f3ca-466d-45df-ae34-64ba14570b27" providerId="ADAL" clId="{C45A0143-818E-4258-B793-A99AD3441DD7}" dt="2022-03-07T03:21:54.607" v="257" actId="207"/>
        <pc:sldMkLst>
          <pc:docMk/>
          <pc:sldMk cId="3454883255" sldId="273"/>
        </pc:sldMkLst>
        <pc:spChg chg="mod">
          <ac:chgData name="Peter Ecclesine (pecclesi)" userId="8026f3ca-466d-45df-ae34-64ba14570b27" providerId="ADAL" clId="{C45A0143-818E-4258-B793-A99AD3441DD7}" dt="2022-02-25T17:39:59.826" v="30" actId="20577"/>
          <ac:spMkLst>
            <pc:docMk/>
            <pc:sldMk cId="3454883255" sldId="273"/>
            <ac:spMk id="9218" creationId="{00000000-0000-0000-0000-000000000000}"/>
          </ac:spMkLst>
        </pc:spChg>
        <pc:graphicFrameChg chg="modGraphic">
          <ac:chgData name="Peter Ecclesine (pecclesi)" userId="8026f3ca-466d-45df-ae34-64ba14570b27" providerId="ADAL" clId="{C45A0143-818E-4258-B793-A99AD3441DD7}" dt="2022-03-07T03:21:54.607" v="257" actId="20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C45A0143-818E-4258-B793-A99AD3441DD7}" dt="2022-03-07T03:08:25.789" v="195" actId="20577"/>
        <pc:sldMkLst>
          <pc:docMk/>
          <pc:sldMk cId="4177988227" sldId="274"/>
        </pc:sldMkLst>
        <pc:spChg chg="mod">
          <ac:chgData name="Peter Ecclesine (pecclesi)" userId="8026f3ca-466d-45df-ae34-64ba14570b27" providerId="ADAL" clId="{C45A0143-818E-4258-B793-A99AD3441DD7}" dt="2022-03-07T03:08:25.789" v="195" actId="20577"/>
          <ac:spMkLst>
            <pc:docMk/>
            <pc:sldMk cId="4177988227" sldId="274"/>
            <ac:spMk id="9218" creationId="{00000000-0000-0000-0000-000000000000}"/>
          </ac:spMkLst>
        </pc:spChg>
      </pc:sldChg>
      <pc:sldChg chg="modSp mod">
        <pc:chgData name="Peter Ecclesine (pecclesi)" userId="8026f3ca-466d-45df-ae34-64ba14570b27" providerId="ADAL" clId="{C45A0143-818E-4258-B793-A99AD3441DD7}" dt="2022-03-07T02:54:00.128" v="62" actId="20577"/>
        <pc:sldMkLst>
          <pc:docMk/>
          <pc:sldMk cId="1372385444" sldId="281"/>
        </pc:sldMkLst>
        <pc:spChg chg="mod">
          <ac:chgData name="Peter Ecclesine (pecclesi)" userId="8026f3ca-466d-45df-ae34-64ba14570b27" providerId="ADAL" clId="{C45A0143-818E-4258-B793-A99AD3441DD7}" dt="2022-03-07T02:54:00.128" v="62" actId="20577"/>
          <ac:spMkLst>
            <pc:docMk/>
            <pc:sldMk cId="1372385444" sldId="281"/>
            <ac:spMk id="2" creationId="{00000000-0000-0000-0000-000000000000}"/>
          </ac:spMkLst>
        </pc:spChg>
      </pc:sldChg>
      <pc:sldChg chg="modSp mod">
        <pc:chgData name="Peter Ecclesine (pecclesi)" userId="8026f3ca-466d-45df-ae34-64ba14570b27" providerId="ADAL" clId="{C45A0143-818E-4258-B793-A99AD3441DD7}" dt="2022-03-07T03:14:59.703" v="246" actId="207"/>
        <pc:sldMkLst>
          <pc:docMk/>
          <pc:sldMk cId="3884957953" sldId="282"/>
        </pc:sldMkLst>
        <pc:spChg chg="mod">
          <ac:chgData name="Peter Ecclesine (pecclesi)" userId="8026f3ca-466d-45df-ae34-64ba14570b27" providerId="ADAL" clId="{C45A0143-818E-4258-B793-A99AD3441DD7}" dt="2022-02-25T17:47:03.415" v="50" actId="20577"/>
          <ac:spMkLst>
            <pc:docMk/>
            <pc:sldMk cId="3884957953" sldId="282"/>
            <ac:spMk id="8" creationId="{00000000-0000-0000-0000-000000000000}"/>
          </ac:spMkLst>
        </pc:spChg>
        <pc:graphicFrameChg chg="modGraphic">
          <ac:chgData name="Peter Ecclesine (pecclesi)" userId="8026f3ca-466d-45df-ae34-64ba14570b27" providerId="ADAL" clId="{C45A0143-818E-4258-B793-A99AD3441DD7}" dt="2022-03-07T03:14:59.703" v="246" actId="207"/>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C45A0143-818E-4258-B793-A99AD3441DD7}" dt="2022-03-07T02:53:48.559" v="58" actId="20577"/>
        <pc:sldMkLst>
          <pc:docMk/>
          <pc:sldMk cId="1968720319" sldId="283"/>
        </pc:sldMkLst>
        <pc:spChg chg="mod">
          <ac:chgData name="Peter Ecclesine (pecclesi)" userId="8026f3ca-466d-45df-ae34-64ba14570b27" providerId="ADAL" clId="{C45A0143-818E-4258-B793-A99AD3441DD7}" dt="2022-03-07T02:53:48.559" v="58" actId="20577"/>
          <ac:spMkLst>
            <pc:docMk/>
            <pc:sldMk cId="1968720319" sldId="283"/>
            <ac:spMk id="2" creationId="{00000000-0000-0000-0000-000000000000}"/>
          </ac:spMkLst>
        </pc:spChg>
        <pc:spChg chg="mod">
          <ac:chgData name="Peter Ecclesine (pecclesi)" userId="8026f3ca-466d-45df-ae34-64ba14570b27" providerId="ADAL" clId="{C45A0143-818E-4258-B793-A99AD3441DD7}" dt="2022-02-25T17:27:36.086" v="3" actId="20577"/>
          <ac:spMkLst>
            <pc:docMk/>
            <pc:sldMk cId="1968720319" sldId="283"/>
            <ac:spMk id="3" creationId="{00000000-0000-0000-0000-000000000000}"/>
          </ac:spMkLst>
        </pc:spChg>
      </pc:sldChg>
      <pc:sldChg chg="addSp delSp modSp mod">
        <pc:chgData name="Peter Ecclesine (pecclesi)" userId="8026f3ca-466d-45df-ae34-64ba14570b27" providerId="ADAL" clId="{C45A0143-818E-4258-B793-A99AD3441DD7}" dt="2022-03-07T03:01:24.791" v="193"/>
        <pc:sldMkLst>
          <pc:docMk/>
          <pc:sldMk cId="1130369888" sldId="293"/>
        </pc:sldMkLst>
        <pc:spChg chg="mod">
          <ac:chgData name="Peter Ecclesine (pecclesi)" userId="8026f3ca-466d-45df-ae34-64ba14570b27" providerId="ADAL" clId="{C45A0143-818E-4258-B793-A99AD3441DD7}" dt="2022-03-07T03:01:17.860" v="189" actId="6549"/>
          <ac:spMkLst>
            <pc:docMk/>
            <pc:sldMk cId="1130369888" sldId="293"/>
            <ac:spMk id="3" creationId="{9E8181F9-FE4E-4B5B-A2BC-D06A058731DB}"/>
          </ac:spMkLst>
        </pc:spChg>
        <pc:spChg chg="add del">
          <ac:chgData name="Peter Ecclesine (pecclesi)" userId="8026f3ca-466d-45df-ae34-64ba14570b27" providerId="ADAL" clId="{C45A0143-818E-4258-B793-A99AD3441DD7}" dt="2022-03-07T02:58:42.652" v="76"/>
          <ac:spMkLst>
            <pc:docMk/>
            <pc:sldMk cId="1130369888" sldId="293"/>
            <ac:spMk id="8" creationId="{38BC265C-E078-46C6-B1A7-BE783C10A3B2}"/>
          </ac:spMkLst>
        </pc:spChg>
        <pc:spChg chg="add del">
          <ac:chgData name="Peter Ecclesine (pecclesi)" userId="8026f3ca-466d-45df-ae34-64ba14570b27" providerId="ADAL" clId="{C45A0143-818E-4258-B793-A99AD3441DD7}" dt="2022-03-07T02:58:54.293" v="79"/>
          <ac:spMkLst>
            <pc:docMk/>
            <pc:sldMk cId="1130369888" sldId="293"/>
            <ac:spMk id="9" creationId="{D962B393-18D9-4DFE-8165-55FAC0B63AEF}"/>
          </ac:spMkLst>
        </pc:spChg>
        <pc:spChg chg="add del mod">
          <ac:chgData name="Peter Ecclesine (pecclesi)" userId="8026f3ca-466d-45df-ae34-64ba14570b27" providerId="ADAL" clId="{C45A0143-818E-4258-B793-A99AD3441DD7}" dt="2022-03-07T03:01:24.790" v="191"/>
          <ac:spMkLst>
            <pc:docMk/>
            <pc:sldMk cId="1130369888" sldId="293"/>
            <ac:spMk id="10" creationId="{E2878A2D-B20B-4C86-A7B0-E5096B3399C8}"/>
          </ac:spMkLst>
        </pc:spChg>
        <pc:spChg chg="add del mod">
          <ac:chgData name="Peter Ecclesine (pecclesi)" userId="8026f3ca-466d-45df-ae34-64ba14570b27" providerId="ADAL" clId="{C45A0143-818E-4258-B793-A99AD3441DD7}" dt="2022-03-07T03:01:24.791" v="193"/>
          <ac:spMkLst>
            <pc:docMk/>
            <pc:sldMk cId="1130369888" sldId="293"/>
            <ac:spMk id="11" creationId="{62AC8159-1C06-44F7-A126-4FEA68E39491}"/>
          </ac:spMkLst>
        </pc:spChg>
        <pc:graphicFrameChg chg="del">
          <ac:chgData name="Peter Ecclesine (pecclesi)" userId="8026f3ca-466d-45df-ae34-64ba14570b27" providerId="ADAL" clId="{C45A0143-818E-4258-B793-A99AD3441DD7}" dt="2022-03-07T02:58:46.958" v="77" actId="478"/>
          <ac:graphicFrameMkLst>
            <pc:docMk/>
            <pc:sldMk cId="1130369888" sldId="293"/>
            <ac:graphicFrameMk id="7" creationId="{2C57EEE1-367D-4670-9A74-4CC57B11E23F}"/>
          </ac:graphicFrameMkLst>
        </pc:graphicFrameChg>
      </pc:sldChg>
      <pc:sldChg chg="del">
        <pc:chgData name="Peter Ecclesine (pecclesi)" userId="8026f3ca-466d-45df-ae34-64ba14570b27" providerId="ADAL" clId="{C45A0143-818E-4258-B793-A99AD3441DD7}" dt="2022-02-25T17:34:10.706" v="7" actId="47"/>
        <pc:sldMkLst>
          <pc:docMk/>
          <pc:sldMk cId="3303314101" sldId="2366"/>
        </pc:sldMkLst>
      </pc:sldChg>
      <pc:sldChg chg="add">
        <pc:chgData name="Peter Ecclesine (pecclesi)" userId="8026f3ca-466d-45df-ae34-64ba14570b27" providerId="ADAL" clId="{C45A0143-818E-4258-B793-A99AD3441DD7}" dt="2022-02-25T17:34:04.488" v="6"/>
        <pc:sldMkLst>
          <pc:docMk/>
          <pc:sldMk cId="804813415" sldId="236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802.11-22/0280r0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1/11-11-0270-60-0000-ana-database.x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cclesi@cisco.com"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2022-03-06</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was started on D3.0 out of November 2021 (Robert Stacey, Emily Qi, Peter Ecclesine, Joseph Levy, Edward Au, Carol Ansley, Yongho Seok, </a:t>
            </a:r>
            <a:r>
              <a:rPr lang="en-US" sz="1800" dirty="0" err="1"/>
              <a:t>Yujin</a:t>
            </a:r>
            <a:r>
              <a:rPr lang="en-US" sz="1800" dirty="0"/>
              <a:t> Noh) MDR Report 11-22/0021. There will be a final MDR meeting in the Editors meeting itself. This allows the TG knows what all the MDR changes are. </a:t>
            </a:r>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 </a:t>
            </a:r>
          </a:p>
          <a:p>
            <a:r>
              <a:rPr lang="en-US" sz="1800" dirty="0"/>
              <a:t>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 new revision of the ANA database is available: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hlinkClick r:id="rId2"/>
              </a:rPr>
              <a:t>https://mentor.ieee.org/802.11/dcn/11/11-11-0270-60-0000-ana-database.xls</a:t>
            </a:r>
            <a:endParaRPr kumimoji="0" lang="en-US" altLang="en-US" sz="3200" b="0" i="0" u="none" strike="noStrike" cap="none" normalizeH="0" baseline="0" dirty="0">
              <a:ln>
                <a:noFill/>
              </a:ln>
              <a:solidFill>
                <a:schemeClr val="tx1"/>
              </a:solidFill>
              <a:effectLst/>
              <a:latin typeface="Arial" panose="020B0604020202020204" pitchFamily="34" charset="0"/>
            </a:endParaRPr>
          </a:p>
          <a:p>
            <a:r>
              <a:rPr lang="en-US" sz="1800" dirty="0"/>
              <a:t>   Changes since January 2022: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TGbd</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updates to MIB related to MDR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0" dirty="0">
                <a:solidFill>
                  <a:schemeClr val="tx1"/>
                </a:solidFill>
                <a:latin typeface="Arial" panose="020B0604020202020204" pitchFamily="34" charset="0"/>
                <a:ea typeface="Calibri" panose="020F050202020403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TGbe</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allocated Status Codes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0" dirty="0">
                <a:solidFill>
                  <a:schemeClr val="tx1"/>
                </a:solidFill>
                <a:latin typeface="Arial" panose="020B0604020202020204" pitchFamily="34" charset="0"/>
                <a:ea typeface="Calibri" panose="020F050202020403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TGme</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PBAC in Extended RSN Capabilities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0" dirty="0">
                <a:solidFill>
                  <a:schemeClr val="tx1"/>
                </a:solidFill>
                <a:latin typeface="Arial" panose="020B0604020202020204" pitchFamily="34" charset="0"/>
                <a:ea typeface="Calibri" panose="020F050202020403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TGaz</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allocated Status Codes</a:t>
            </a:r>
            <a:endParaRPr kumimoji="0" lang="en-US" altLang="en-US" sz="1100" b="0" i="0" u="none" strike="noStrike" cap="none" normalizeH="0" baseline="0" dirty="0">
              <a:ln>
                <a:noFill/>
              </a:ln>
              <a:solidFill>
                <a:schemeClr val="tx1"/>
              </a:solidFill>
              <a:effectLst/>
              <a:latin typeface="Arial" panose="020B0604020202020204" pitchFamily="34" charset="0"/>
            </a:endParaRPr>
          </a:p>
          <a:p>
            <a:endParaRPr lang="en-US" sz="1800"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the particular use of “Tail” and explained our practice in acronyms.</a:t>
            </a:r>
          </a:p>
          <a:p>
            <a:r>
              <a:rPr lang="en-US" b="0" dirty="0"/>
              <a:t>We may revisit numbering of MAC addresses and their form </a:t>
            </a:r>
            <a:r>
              <a:rPr lang="en-US" b="0"/>
              <a:t>of expression </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Mar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May,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346634084"/>
              </p:ext>
            </p:extLst>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Nov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103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May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787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Mar 14 end of am1 (8am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134155399"/>
              </p:ext>
            </p:extLst>
          </p:nvPr>
        </p:nvGraphicFramePr>
        <p:xfrm>
          <a:off x="737392" y="1374227"/>
          <a:ext cx="9032625" cy="535785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384749">
                  <a:extLst>
                    <a:ext uri="{9D8B030D-6E8A-4147-A177-3AD203B41FA5}">
                      <a16:colId xmlns:a16="http://schemas.microsoft.com/office/drawing/2014/main" val="78877518"/>
                    </a:ext>
                  </a:extLst>
                </a:gridCol>
                <a:gridCol w="375931">
                  <a:extLst>
                    <a:ext uri="{9D8B030D-6E8A-4147-A177-3AD203B41FA5}">
                      <a16:colId xmlns:a16="http://schemas.microsoft.com/office/drawing/2014/main" val="3029749347"/>
                    </a:ext>
                  </a:extLst>
                </a:gridCol>
                <a:gridCol w="435985">
                  <a:extLst>
                    <a:ext uri="{9D8B030D-6E8A-4147-A177-3AD203B41FA5}">
                      <a16:colId xmlns:a16="http://schemas.microsoft.com/office/drawing/2014/main" val="119763689"/>
                    </a:ext>
                  </a:extLst>
                </a:gridCol>
                <a:gridCol w="435985">
                  <a:extLst>
                    <a:ext uri="{9D8B030D-6E8A-4147-A177-3AD203B41FA5}">
                      <a16:colId xmlns:a16="http://schemas.microsoft.com/office/drawing/2014/main" val="948022760"/>
                    </a:ext>
                  </a:extLst>
                </a:gridCol>
                <a:gridCol w="508649">
                  <a:extLst>
                    <a:ext uri="{9D8B030D-6E8A-4147-A177-3AD203B41FA5}">
                      <a16:colId xmlns:a16="http://schemas.microsoft.com/office/drawing/2014/main" val="3821760127"/>
                    </a:ext>
                  </a:extLst>
                </a:gridCol>
                <a:gridCol w="416614">
                  <a:extLst>
                    <a:ext uri="{9D8B030D-6E8A-4147-A177-3AD203B41FA5}">
                      <a16:colId xmlns:a16="http://schemas.microsoft.com/office/drawing/2014/main" val="1625024730"/>
                    </a:ext>
                  </a:extLst>
                </a:gridCol>
                <a:gridCol w="455357">
                  <a:extLst>
                    <a:ext uri="{9D8B030D-6E8A-4147-A177-3AD203B41FA5}">
                      <a16:colId xmlns:a16="http://schemas.microsoft.com/office/drawing/2014/main" val="2849464904"/>
                    </a:ext>
                  </a:extLst>
                </a:gridCol>
                <a:gridCol w="363321">
                  <a:extLst>
                    <a:ext uri="{9D8B030D-6E8A-4147-A177-3AD203B41FA5}">
                      <a16:colId xmlns:a16="http://schemas.microsoft.com/office/drawing/2014/main" val="3784159027"/>
                    </a:ext>
                  </a:extLst>
                </a:gridCol>
                <a:gridCol w="581314">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16614">
                  <a:extLst>
                    <a:ext uri="{9D8B030D-6E8A-4147-A177-3AD203B41FA5}">
                      <a16:colId xmlns:a16="http://schemas.microsoft.com/office/drawing/2014/main" val="2746800865"/>
                    </a:ext>
                  </a:extLst>
                </a:gridCol>
                <a:gridCol w="1766493">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me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be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7-Feb</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p>
                      <a:pPr algn="ct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16-Feb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N</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8-Feb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4-Mar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27-Jan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2022-03-07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	“Hyphenation with non” CID 1295 in </a:t>
            </a:r>
            <a:r>
              <a:rPr lang="en-US" dirty="0" err="1"/>
              <a:t>REVme</a:t>
            </a:r>
            <a:endParaRPr lang="en-US" dirty="0"/>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0481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2022-03-07</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7</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a:t>
            </a:r>
          </a:p>
          <a:p>
            <a:r>
              <a:rPr lang="en-GB" sz="1600" dirty="0"/>
              <a:t>11bb –  </a:t>
            </a:r>
            <a:endParaRPr lang="en-GB" sz="1600" b="0" dirty="0"/>
          </a:p>
          <a:p>
            <a:r>
              <a:rPr lang="en-GB" sz="1600" dirty="0"/>
              <a:t>11bc –  </a:t>
            </a:r>
            <a:endParaRPr lang="en-GB" sz="1600" b="0" dirty="0"/>
          </a:p>
          <a:p>
            <a:r>
              <a:rPr lang="en-GB" sz="1600" dirty="0"/>
              <a:t>11bd –  </a:t>
            </a:r>
            <a:endParaRPr lang="en-GB" sz="1600" b="0" dirty="0"/>
          </a:p>
          <a:p>
            <a:r>
              <a:rPr lang="en-GB" sz="1600" dirty="0"/>
              <a:t>11be – </a:t>
            </a:r>
            <a:r>
              <a:rPr lang="en-US" sz="1600" dirty="0"/>
              <a:t> </a:t>
            </a:r>
          </a:p>
          <a:p>
            <a:r>
              <a:rPr lang="en-US" sz="1600" dirty="0"/>
              <a:t>11bf </a:t>
            </a:r>
            <a:r>
              <a:rPr lang="en-GB" sz="1600" dirty="0"/>
              <a:t>–</a:t>
            </a:r>
            <a:r>
              <a:rPr lang="en-US" sz="1600" dirty="0"/>
              <a:t>  </a:t>
            </a:r>
            <a:endParaRPr lang="en-US" sz="1600" b="0" dirty="0"/>
          </a:p>
          <a:p>
            <a:r>
              <a:rPr lang="en-GB" sz="1600" dirty="0"/>
              <a:t>11bh –  </a:t>
            </a:r>
            <a:endParaRPr lang="en-GB" sz="1600" b="0" dirty="0"/>
          </a:p>
          <a:p>
            <a:r>
              <a:rPr lang="en-GB" sz="1600" dirty="0"/>
              <a:t>11bi –  </a:t>
            </a:r>
            <a:endParaRPr lang="en-GB" sz="1600" b="0" dirty="0"/>
          </a:p>
          <a:p>
            <a:r>
              <a:rPr lang="en-GB" sz="1600" dirty="0" err="1"/>
              <a:t>REVme</a:t>
            </a:r>
            <a:r>
              <a:rPr lang="en-GB" sz="1600" dirty="0"/>
              <a:t> –  </a:t>
            </a:r>
            <a:endParaRPr lang="en-GB" sz="1600" b="0" dirty="0"/>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11,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11748</TotalTime>
  <Words>3886</Words>
  <Application>Microsoft Office PowerPoint</Application>
  <PresentationFormat>Widescreen</PresentationFormat>
  <Paragraphs>524</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(March 2022)</vt:lpstr>
      <vt:lpstr>Abstract</vt:lpstr>
      <vt:lpstr>Agenda for 2022-03-07 meeting</vt:lpstr>
      <vt:lpstr>Registration for the March 802.11 plenary session</vt:lpstr>
      <vt:lpstr>Roll Call – 2022-03-07</vt:lpstr>
      <vt:lpstr>Volunteer Editor Contacts</vt:lpstr>
      <vt:lpstr>March 7th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432</cp:revision>
  <cp:lastPrinted>1601-01-01T00:00:00Z</cp:lastPrinted>
  <dcterms:created xsi:type="dcterms:W3CDTF">2018-01-07T18:30:13Z</dcterms:created>
  <dcterms:modified xsi:type="dcterms:W3CDTF">2022-03-07T03:21:59Z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