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sldIdLst>
    <p:sldId id="256" r:id="rId2"/>
    <p:sldId id="257" r:id="rId3"/>
    <p:sldId id="258" r:id="rId4"/>
    <p:sldId id="259" r:id="rId5"/>
    <p:sldId id="2366" r:id="rId6"/>
    <p:sldId id="261" r:id="rId7"/>
    <p:sldId id="369" r:id="rId8"/>
    <p:sldId id="370" r:id="rId9"/>
    <p:sldId id="371" r:id="rId10"/>
    <p:sldId id="372" r:id="rId11"/>
    <p:sldId id="262" r:id="rId12"/>
    <p:sldId id="289" r:id="rId13"/>
    <p:sldId id="266" r:id="rId14"/>
    <p:sldId id="290" r:id="rId15"/>
    <p:sldId id="283" r:id="rId16"/>
    <p:sldId id="288" r:id="rId17"/>
    <p:sldId id="2371" r:id="rId18"/>
    <p:sldId id="2374" r:id="rId19"/>
    <p:sldId id="2373" r:id="rId20"/>
    <p:sldId id="2370" r:id="rId21"/>
    <p:sldId id="293" r:id="rId22"/>
    <p:sldId id="267" r:id="rId23"/>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0"/>
    <p:restoredTop sz="96786"/>
  </p:normalViewPr>
  <p:slideViewPr>
    <p:cSldViewPr snapToGrid="0" snapToObjects="1">
      <p:cViewPr>
        <p:scale>
          <a:sx n="116" d="100"/>
          <a:sy n="116" d="100"/>
        </p:scale>
        <p:origin x="135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72C04F49-25DE-45F4-9BFF-CAD16674EE44}"/>
    <pc:docChg chg="modSld">
      <pc:chgData name="Ansley, Carol (CCI-Atlanta)" userId="cbcdc21a-90c4-4b2f-81f7-da4165205229" providerId="ADAL" clId="{72C04F49-25DE-45F4-9BFF-CAD16674EE44}" dt="2022-03-10T14:05:59.606" v="61" actId="20577"/>
      <pc:docMkLst>
        <pc:docMk/>
      </pc:docMkLst>
      <pc:sldChg chg="modSp mod">
        <pc:chgData name="Ansley, Carol (CCI-Atlanta)" userId="cbcdc21a-90c4-4b2f-81f7-da4165205229" providerId="ADAL" clId="{72C04F49-25DE-45F4-9BFF-CAD16674EE44}" dt="2022-03-10T14:05:59.606" v="61" actId="20577"/>
        <pc:sldMkLst>
          <pc:docMk/>
          <pc:sldMk cId="2359127759" sldId="2371"/>
        </pc:sldMkLst>
        <pc:spChg chg="mod">
          <ac:chgData name="Ansley, Carol (CCI-Atlanta)" userId="cbcdc21a-90c4-4b2f-81f7-da4165205229" providerId="ADAL" clId="{72C04F49-25DE-45F4-9BFF-CAD16674EE44}" dt="2022-03-10T14:05:59.606" v="61" actId="20577"/>
          <ac:spMkLst>
            <pc:docMk/>
            <pc:sldMk cId="2359127759" sldId="2371"/>
            <ac:spMk id="3" creationId="{D9119F4E-FC06-F646-87EB-EF12912A7052}"/>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184940"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March </a:t>
            </a:r>
            <a:r>
              <a:rPr dirty="0"/>
              <a:t>202</a:t>
            </a:r>
            <a:r>
              <a:rPr lang="en-US" dirty="0"/>
              <a:t>2</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494082" y="304602"/>
            <a:ext cx="2715360"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2</a:t>
            </a:r>
            <a:r>
              <a:rPr dirty="0"/>
              <a:t>/</a:t>
            </a:r>
            <a:r>
              <a:rPr lang="en-US" dirty="0"/>
              <a:t>273r2</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NxZeZx"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March 2022</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2022-03-07</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March 10, 2022</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Agenda review </a:t>
            </a:r>
            <a:r>
              <a:rPr lang="en-US" sz="1600" strike="sngStrike" spc="-1" dirty="0">
                <a:latin typeface="Times New Roman" panose="02020603050405020304" pitchFamily="18" charset="0"/>
                <a:cs typeface="Times New Roman" panose="02020603050405020304" pitchFamily="18" charset="0"/>
                <a:sym typeface="Arial"/>
              </a:rPr>
              <a:t>– approved by unanimous consent (xxx participants)</a:t>
            </a:r>
          </a:p>
          <a:p>
            <a:pPr marL="0" lvl="0" indent="0">
              <a:buNone/>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600" spc="-1">
                <a:latin typeface="Times New Roman" panose="02020603050405020304" pitchFamily="18" charset="0"/>
                <a:cs typeface="Times New Roman" panose="02020603050405020304" pitchFamily="18" charset="0"/>
                <a:sym typeface="Arial"/>
              </a:rPr>
              <a:t>Updated </a:t>
            </a:r>
            <a:r>
              <a:rPr lang="en-US" sz="1600" spc="-1" dirty="0">
                <a:latin typeface="Times New Roman" panose="02020603050405020304" pitchFamily="18" charset="0"/>
                <a:cs typeface="Times New Roman" panose="02020603050405020304" pitchFamily="18" charset="0"/>
                <a:sym typeface="Arial"/>
              </a:rPr>
              <a:t>Requirement document posted (21/1848r3).</a:t>
            </a:r>
          </a:p>
          <a:p>
            <a:pPr marL="0" lvl="0" indent="0">
              <a:buNone/>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(Friday) Discuss teleconferences for March/April/May</a:t>
            </a:r>
          </a:p>
          <a:p>
            <a:pPr lvl="1">
              <a:defRPr sz="1500" spc="-1">
                <a:latin typeface="Arial"/>
                <a:ea typeface="Arial"/>
                <a:cs typeface="Arial"/>
                <a:sym typeface="Arial"/>
              </a:defRPr>
            </a:pPr>
            <a:endParaRPr lang="en-US" sz="16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latin typeface="Times New Roman"/>
                <a:cs typeface="Times New Roman"/>
                <a:sym typeface="Times New Roman"/>
              </a:rPr>
              <a:t>Discussion</a:t>
            </a:r>
            <a:endParaRPr lang="en-US" sz="1600" spc="-1" dirty="0">
              <a:latin typeface="Times New Roman" panose="02020603050405020304" pitchFamily="18" charset="0"/>
              <a:cs typeface="Times New Roman" panose="02020603050405020304" pitchFamily="18" charset="0"/>
              <a:sym typeface="Arial"/>
            </a:endParaRPr>
          </a:p>
          <a:p>
            <a:pP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0" indent="0">
              <a:buNone/>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285750" indent="-28575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Submission 22/114r1 from Stephane Baron</a:t>
            </a:r>
          </a:p>
          <a:p>
            <a:pPr marL="285750" indent="-28575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285750" indent="-28575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(Friday) Submission 22/109r2 from Po-Kai Huang</a:t>
            </a:r>
          </a:p>
          <a:p>
            <a:pPr lvl="1">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latin typeface="Times New Roman" panose="02020603050405020304" pitchFamily="18" charset="0"/>
                <a:cs typeface="Times New Roman" panose="02020603050405020304" pitchFamily="18" charset="0"/>
                <a:sym typeface="Arial"/>
              </a:rPr>
              <a:t>Recess</a:t>
            </a:r>
          </a:p>
        </p:txBody>
      </p:sp>
    </p:spTree>
    <p:extLst>
      <p:ext uri="{BB962C8B-B14F-4D97-AF65-F5344CB8AC3E}">
        <p14:creationId xmlns:p14="http://schemas.microsoft.com/office/powerpoint/2010/main" val="2359127759"/>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March 9, 2022</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solidFill>
                  <a:schemeClr val="bg1">
                    <a:lumMod val="65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Agenda review – approved by unanimous consent (102 participants)</a:t>
            </a:r>
          </a:p>
          <a:p>
            <a:pPr marL="342900" lvl="0"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Approve meeting minutes from Interim and Teleconferences – Motion #9</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Note that Timeline is updated to show Issue doc approval in February</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Process Reminder: </a:t>
            </a:r>
          </a:p>
          <a:p>
            <a:pPr marL="0" lvl="0" indent="0">
              <a:buNone/>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	We are working to enter requirements referenced to issues/use cases into the 	Requirements document.</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(Friday) Discuss teleconferences for March/April/May</a:t>
            </a:r>
          </a:p>
          <a:p>
            <a:pPr lvl="1">
              <a:defRPr sz="1500" spc="-1">
                <a:latin typeface="Arial"/>
                <a:ea typeface="Arial"/>
                <a:cs typeface="Arial"/>
                <a:sym typeface="Arial"/>
              </a:defRPr>
            </a:pPr>
            <a:endParaRPr lang="en-US" sz="1600" b="1" spc="-1" dirty="0">
              <a:solidFill>
                <a:schemeClr val="bg1">
                  <a:lumMod val="65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bg1">
                    <a:lumMod val="65000"/>
                  </a:schemeClr>
                </a:solidFill>
                <a:latin typeface="Times New Roman"/>
                <a:cs typeface="Times New Roman"/>
                <a:sym typeface="Times New Roman"/>
              </a:rPr>
              <a:t>Discussion</a:t>
            </a: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Continue discussion of submission 22/107r2 from Phil Hawkes/Duncan Ho</a:t>
            </a:r>
          </a:p>
          <a:p>
            <a:pPr marL="285750" indent="-285750">
              <a:buFont typeface="Arial" panose="020B0604020202020204" pitchFamily="34" charset="0"/>
              <a:buChar char="•"/>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285750" indent="-285750">
              <a:buFont typeface="Arial" panose="020B0604020202020204" pitchFamily="34" charset="0"/>
              <a:buChar char="•"/>
              <a:defRPr sz="1500" spc="-1">
                <a:latin typeface="Arial"/>
                <a:ea typeface="Arial"/>
                <a:cs typeface="Arial"/>
                <a:sym typeface="Arial"/>
              </a:defRPr>
            </a:pPr>
            <a:r>
              <a:rPr lang="en-US" sz="1600" strike="sngStrike" spc="-1" dirty="0">
                <a:solidFill>
                  <a:schemeClr val="bg1">
                    <a:lumMod val="65000"/>
                  </a:schemeClr>
                </a:solidFill>
                <a:latin typeface="Times New Roman" panose="02020603050405020304" pitchFamily="18" charset="0"/>
                <a:cs typeface="Times New Roman" panose="02020603050405020304" pitchFamily="18" charset="0"/>
                <a:sym typeface="Arial"/>
              </a:rPr>
              <a:t>(Thursday) </a:t>
            </a: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Submission 22/463r0 from Duncan Ho on pre-association authentication</a:t>
            </a: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(Thursday) Submission 22/114r1 from Stephane Baron</a:t>
            </a:r>
          </a:p>
          <a:p>
            <a:pPr marL="285750" indent="-285750">
              <a:buFont typeface="Arial" panose="020B0604020202020204" pitchFamily="34" charset="0"/>
              <a:buChar char="•"/>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(Friday) Submission 22/109r2 from Po-Kai Huang</a:t>
            </a:r>
          </a:p>
          <a:p>
            <a:pPr lvl="1">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solidFill>
                  <a:schemeClr val="bg1">
                    <a:lumMod val="65000"/>
                  </a:schemeClr>
                </a:solidFill>
                <a:latin typeface="Times New Roman" panose="02020603050405020304" pitchFamily="18" charset="0"/>
                <a:cs typeface="Times New Roman" panose="02020603050405020304" pitchFamily="18" charset="0"/>
                <a:sym typeface="Arial"/>
              </a:rPr>
              <a:t>Recess</a:t>
            </a:r>
          </a:p>
        </p:txBody>
      </p:sp>
    </p:spTree>
    <p:extLst>
      <p:ext uri="{BB962C8B-B14F-4D97-AF65-F5344CB8AC3E}">
        <p14:creationId xmlns:p14="http://schemas.microsoft.com/office/powerpoint/2010/main" val="383595182"/>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676299"/>
          </a:xfrm>
        </p:spPr>
        <p:txBody>
          <a:bodyPr>
            <a:normAutofit/>
          </a:bodyPr>
          <a:lstStyle/>
          <a:p>
            <a:r>
              <a:rPr lang="en-US" dirty="0"/>
              <a:t>TG use case start:			March 2021</a:t>
            </a:r>
          </a:p>
          <a:p>
            <a:r>
              <a:rPr lang="en-US" dirty="0"/>
              <a:t>Use case completion:			</a:t>
            </a:r>
            <a:r>
              <a:rPr lang="en-US" dirty="0">
                <a:solidFill>
                  <a:srgbClr val="C00000"/>
                </a:solidFill>
              </a:rPr>
              <a:t>February 2022</a:t>
            </a:r>
          </a:p>
          <a:p>
            <a:r>
              <a:rPr lang="en-US" dirty="0"/>
              <a:t>Features identified:			July 2022</a:t>
            </a:r>
          </a:p>
          <a:p>
            <a:r>
              <a:rPr lang="en-US" dirty="0"/>
              <a:t>LB initial:   				March 2023</a:t>
            </a:r>
            <a:endParaRPr lang="en-US" dirty="0">
              <a:solidFill>
                <a:srgbClr val="FF0000"/>
              </a:solidFill>
            </a:endParaRPr>
          </a:p>
          <a:p>
            <a:r>
              <a:rPr lang="en-US" dirty="0"/>
              <a:t>LB re-circ:  				September 2023</a:t>
            </a:r>
            <a:endParaRPr lang="en-US" dirty="0">
              <a:solidFill>
                <a:srgbClr val="FF0000"/>
              </a:solidFill>
            </a:endParaRPr>
          </a:p>
          <a:p>
            <a:r>
              <a:rPr lang="en-US" dirty="0"/>
              <a:t>Ballot Pool: 				May 2024</a:t>
            </a:r>
          </a:p>
          <a:p>
            <a:r>
              <a:rPr lang="en-US" dirty="0"/>
              <a:t>MDR: 				May 2024</a:t>
            </a:r>
          </a:p>
          <a:p>
            <a:r>
              <a:rPr lang="en-US" dirty="0"/>
              <a:t>SA ballot: 				July 2024</a:t>
            </a:r>
          </a:p>
          <a:p>
            <a:r>
              <a:rPr lang="en-US" dirty="0"/>
              <a:t>SA re-circ: 				January 2025</a:t>
            </a:r>
          </a:p>
          <a:p>
            <a:r>
              <a:rPr lang="en-US" dirty="0"/>
              <a:t>802.11/EC approval: 			July 2025</a:t>
            </a:r>
          </a:p>
          <a:p>
            <a:r>
              <a:rPr lang="en-US" dirty="0" err="1"/>
              <a:t>RevCom</a:t>
            </a:r>
            <a:r>
              <a:rPr lang="en-US" dirty="0"/>
              <a:t>/SASB approval: 		September 2025</a:t>
            </a:r>
          </a:p>
          <a:p>
            <a:endParaRPr lang="en-US" dirty="0"/>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March Plenary Sessions </a:t>
            </a:r>
            <a:r>
              <a:rPr dirty="0"/>
              <a:t>202</a:t>
            </a:r>
            <a:r>
              <a:rPr lang="en-US" dirty="0"/>
              <a:t>2</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9</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r>
              <a:rPr lang="en-US" dirty="0"/>
              <a:t>Approve the minutes for:</a:t>
            </a:r>
          </a:p>
          <a:p>
            <a:r>
              <a:rPr lang="en-US" dirty="0"/>
              <a:t>2022 January 802.11 Electronic Interim: 11-22/164r1,</a:t>
            </a:r>
          </a:p>
          <a:p>
            <a:r>
              <a:rPr lang="en-US" dirty="0" err="1"/>
              <a:t>TGbi</a:t>
            </a:r>
            <a:r>
              <a:rPr lang="en-US" dirty="0"/>
              <a:t> Teleconferences: 11-22/318r1, 11-22/409r0, 11-22/410r0</a:t>
            </a:r>
            <a:endParaRPr lang="en-US" dirty="0">
              <a:solidFill>
                <a:schemeClr val="bg1">
                  <a:lumMod val="50000"/>
                </a:schemeClr>
              </a:solidFill>
              <a:sym typeface="Arial"/>
            </a:endParaRPr>
          </a:p>
          <a:p>
            <a:endParaRPr lang="en-US" dirty="0"/>
          </a:p>
          <a:p>
            <a:r>
              <a:rPr lang="en-US" dirty="0"/>
              <a:t>Mover: Jerome Henry</a:t>
            </a:r>
          </a:p>
          <a:p>
            <a:r>
              <a:rPr lang="en-US" dirty="0"/>
              <a:t>Second: Amelia </a:t>
            </a:r>
            <a:r>
              <a:rPr lang="en-US" dirty="0" err="1"/>
              <a:t>Andersdotter</a:t>
            </a:r>
            <a:endParaRPr lang="en-US" dirty="0"/>
          </a:p>
          <a:p>
            <a:endParaRPr lang="en-US" dirty="0"/>
          </a:p>
          <a:p>
            <a:r>
              <a:rPr lang="en-US" dirty="0">
                <a:solidFill>
                  <a:schemeClr val="tx1"/>
                </a:solidFill>
              </a:rPr>
              <a:t>Approved by unanimous consent, with 105 participants</a:t>
            </a:r>
          </a:p>
        </p:txBody>
      </p:sp>
    </p:spTree>
    <p:extLst>
      <p:ext uri="{BB962C8B-B14F-4D97-AF65-F5344CB8AC3E}">
        <p14:creationId xmlns:p14="http://schemas.microsoft.com/office/powerpoint/2010/main" val="1087111931"/>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231930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dirty="0"/>
              <a:t>Agenda</a:t>
            </a:r>
          </a:p>
          <a:p>
            <a:pPr algn="ctr">
              <a:spcBef>
                <a:spcPts val="400"/>
              </a:spcBef>
              <a:defRPr sz="2400" b="1" spc="-1">
                <a:latin typeface="Times New Roman"/>
                <a:ea typeface="Times New Roman"/>
                <a:cs typeface="Times New Roman"/>
                <a:sym typeface="Times New Roman"/>
              </a:defRPr>
            </a:pPr>
            <a:r>
              <a:rPr lang="en-US" dirty="0"/>
              <a:t>March 2022 Plenary Session</a:t>
            </a:r>
            <a:endParaRPr dirty="0"/>
          </a:p>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Wednesday March 9, 2022</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March 802.11 electronic plenary session</a:t>
            </a:r>
          </a:p>
        </p:txBody>
      </p:sp>
      <p:sp>
        <p:nvSpPr>
          <p:cNvPr id="3" name="Content Placeholder 2"/>
          <p:cNvSpPr>
            <a:spLocks noGrp="1"/>
          </p:cNvSpPr>
          <p:nvPr>
            <p:ph idx="1"/>
          </p:nvPr>
        </p:nvSpPr>
        <p:spPr>
          <a:xfrm>
            <a:off x="685801" y="2343151"/>
            <a:ext cx="7770813" cy="3370660"/>
          </a:xfrm>
        </p:spPr>
        <p:txBody>
          <a:bodyPr/>
          <a:lstStyle/>
          <a:p>
            <a:pPr>
              <a:buFont typeface="Arial" panose="020B0604020202020204" pitchFamily="34" charset="0"/>
              <a:buChar char="•"/>
            </a:pPr>
            <a:r>
              <a:rPr lang="en-US" dirty="0"/>
              <a:t>This meeting is part of the March 802.11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1968720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12443</TotalTime>
  <Words>2206</Words>
  <Application>Microsoft Office PowerPoint</Application>
  <PresentationFormat>On-screen Show (4:3)</PresentationFormat>
  <Paragraphs>207</Paragraphs>
  <Slides>22</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22</vt:i4>
      </vt:variant>
    </vt:vector>
  </HeadingPairs>
  <TitlesOfParts>
    <vt:vector size="32"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Registration for the March 802.11 electronic plenary session</vt:lpstr>
      <vt:lpstr>PowerPoint Presentation</vt:lpstr>
      <vt:lpstr>Participants have a duty to inform the IEEE</vt:lpstr>
      <vt:lpstr>Ways to inform IEEE</vt:lpstr>
      <vt:lpstr>Other Guidelines for IEEE Working Group Meetings</vt:lpstr>
      <vt:lpstr>Patent-related information</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March 10, 2022 </vt:lpstr>
      <vt:lpstr>TGbi Agenda – March 9, 2022 </vt:lpstr>
      <vt:lpstr>Timeline</vt:lpstr>
      <vt:lpstr>Motion # 9</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161</cp:revision>
  <dcterms:modified xsi:type="dcterms:W3CDTF">2022-03-10T14:06:29Z</dcterms:modified>
</cp:coreProperties>
</file>