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1" r:id="rId18"/>
    <p:sldId id="2374" r:id="rId19"/>
    <p:sldId id="2373" r:id="rId20"/>
    <p:sldId id="2370"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p:scale>
          <a:sx n="116" d="100"/>
          <a:sy n="116" d="100"/>
        </p:scale>
        <p:origin x="135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72C04F49-25DE-45F4-9BFF-CAD16674EE44}"/>
    <pc:docChg chg="modSld">
      <pc:chgData name="Ansley, Carol (CCI-Atlanta)" userId="cbcdc21a-90c4-4b2f-81f7-da4165205229" providerId="ADAL" clId="{72C04F49-25DE-45F4-9BFF-CAD16674EE44}" dt="2022-03-10T14:05:59.606" v="61" actId="20577"/>
      <pc:docMkLst>
        <pc:docMk/>
      </pc:docMkLst>
      <pc:sldChg chg="modSp mod">
        <pc:chgData name="Ansley, Carol (CCI-Atlanta)" userId="cbcdc21a-90c4-4b2f-81f7-da4165205229" providerId="ADAL" clId="{72C04F49-25DE-45F4-9BFF-CAD16674EE44}" dt="2022-03-10T14:05:59.606" v="61" actId="20577"/>
        <pc:sldMkLst>
          <pc:docMk/>
          <pc:sldMk cId="2359127759" sldId="2371"/>
        </pc:sldMkLst>
        <pc:spChg chg="mod">
          <ac:chgData name="Ansley, Carol (CCI-Atlanta)" userId="cbcdc21a-90c4-4b2f-81f7-da4165205229" providerId="ADAL" clId="{72C04F49-25DE-45F4-9BFF-CAD16674EE44}" dt="2022-03-10T14:05:59.606" v="61" actId="20577"/>
          <ac:spMkLst>
            <pc:docMk/>
            <pc:sldMk cId="2359127759" sldId="2371"/>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273r2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2022-03-07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10,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a:t>
            </a:r>
            <a:r>
              <a:rPr lang="en-US" sz="1600" strike="sngStrike" spc="-1" dirty="0">
                <a:latin typeface="Times New Roman" panose="02020603050405020304" pitchFamily="18" charset="0"/>
                <a:cs typeface="Times New Roman" panose="02020603050405020304" pitchFamily="18" charset="0"/>
                <a:sym typeface="Arial"/>
              </a:rPr>
              <a:t>– approved by unanimous consent (xxx participants)</a:t>
            </a:r>
          </a:p>
          <a:p>
            <a:pPr marL="0" lvl="0" indent="0">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a:latin typeface="Times New Roman" panose="02020603050405020304" pitchFamily="18" charset="0"/>
                <a:cs typeface="Times New Roman" panose="02020603050405020304" pitchFamily="18" charset="0"/>
                <a:sym typeface="Arial"/>
              </a:rPr>
              <a:t>Updated </a:t>
            </a:r>
            <a:r>
              <a:rPr lang="en-US" sz="1600" spc="-1" dirty="0">
                <a:latin typeface="Times New Roman" panose="02020603050405020304" pitchFamily="18" charset="0"/>
                <a:cs typeface="Times New Roman" panose="02020603050405020304" pitchFamily="18" charset="0"/>
                <a:sym typeface="Arial"/>
              </a:rPr>
              <a:t>Requirement document posted (21/1848r3).</a:t>
            </a:r>
          </a:p>
          <a:p>
            <a:pPr marL="0" lvl="0" indent="0">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Discuss teleconferences for March/April/May</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0" indent="0">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 22/114r1 from Stephane Baron</a:t>
            </a:r>
          </a:p>
          <a:p>
            <a:pPr marL="285750" indent="-28575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Submission 22/109r2 from Po-Kai Huang</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p:txBody>
      </p:sp>
    </p:spTree>
    <p:extLst>
      <p:ext uri="{BB962C8B-B14F-4D97-AF65-F5344CB8AC3E}">
        <p14:creationId xmlns:p14="http://schemas.microsoft.com/office/powerpoint/2010/main" val="23591277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9,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(102 participants)</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Approve meeting minutes from Interim and Teleconferences – Motion #9</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Note that Timeline is updated to show Issue doc approval in February</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Process Reminder: </a:t>
            </a:r>
          </a:p>
          <a:p>
            <a:pPr marL="0" lvl="0" indent="0">
              <a:buNone/>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We are working to enter requirements referenced to issues/use cases into the 	Requirements document.</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(Friday) Discuss teleconferences for March/April/May</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 discussion of submission 22/107r2 from Phil Hawkes/Duncan Ho</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trike="sngStrike" spc="-1" dirty="0">
                <a:solidFill>
                  <a:schemeClr val="bg1">
                    <a:lumMod val="65000"/>
                  </a:schemeClr>
                </a:solidFill>
                <a:latin typeface="Times New Roman" panose="02020603050405020304" pitchFamily="18" charset="0"/>
                <a:cs typeface="Times New Roman" panose="02020603050405020304" pitchFamily="18" charset="0"/>
                <a:sym typeface="Arial"/>
              </a:rPr>
              <a:t>(Thursday) </a:t>
            </a: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Submission 22/463r0 from Duncan Ho on pre-association authentication</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(Thursday) Submission 22/114r1 from Stephane Baron</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(Friday) Submission 22/109r2 from Po-Kai Huang</a:t>
            </a:r>
          </a:p>
          <a:p>
            <a:pPr lvl="1">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p>
        </p:txBody>
      </p:sp>
    </p:spTree>
    <p:extLst>
      <p:ext uri="{BB962C8B-B14F-4D97-AF65-F5344CB8AC3E}">
        <p14:creationId xmlns:p14="http://schemas.microsoft.com/office/powerpoint/2010/main" val="38359518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a:t>
            </a:r>
            <a:r>
              <a:rPr lang="en-US" dirty="0">
                <a:solidFill>
                  <a:srgbClr val="C00000"/>
                </a:solidFill>
              </a:rPr>
              <a:t>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2022 January 802.11 Electronic Interim: 11-22/164r1,</a:t>
            </a:r>
          </a:p>
          <a:p>
            <a:r>
              <a:rPr lang="en-US" dirty="0" err="1"/>
              <a:t>TGbi</a:t>
            </a:r>
            <a:r>
              <a:rPr lang="en-US" dirty="0"/>
              <a:t> Teleconferences: 11-22/318r1, 11-22/409r0, 11-22/410r0</a:t>
            </a:r>
            <a:endParaRPr lang="en-US" dirty="0">
              <a:solidFill>
                <a:schemeClr val="bg1">
                  <a:lumMod val="50000"/>
                </a:schemeClr>
              </a:solidFill>
              <a:sym typeface="Arial"/>
            </a:endParaRPr>
          </a:p>
          <a:p>
            <a:endParaRPr lang="en-US" dirty="0"/>
          </a:p>
          <a:p>
            <a:r>
              <a:rPr lang="en-US" dirty="0"/>
              <a:t>Mover: Jerome Henry</a:t>
            </a:r>
          </a:p>
          <a:p>
            <a:r>
              <a:rPr lang="en-US" dirty="0"/>
              <a:t>Second: Amelia </a:t>
            </a:r>
            <a:r>
              <a:rPr lang="en-US" dirty="0" err="1"/>
              <a:t>Andersdotter</a:t>
            </a:r>
            <a:endParaRPr lang="en-US" dirty="0"/>
          </a:p>
          <a:p>
            <a:endParaRPr lang="en-US" dirty="0"/>
          </a:p>
          <a:p>
            <a:r>
              <a:rPr lang="en-US" dirty="0">
                <a:solidFill>
                  <a:schemeClr val="tx1"/>
                </a:solidFill>
              </a:rPr>
              <a:t>Approved by unanimous consent, with 105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2022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March 9,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March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12443</TotalTime>
  <Words>2206</Words>
  <Application>Microsoft Office PowerPoint</Application>
  <PresentationFormat>On-screen Show (4:3)</PresentationFormat>
  <Paragraphs>207</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802.11 electronic plenary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March 10, 2022 </vt:lpstr>
      <vt:lpstr>TGbi Agenda – March 9, 2022 </vt:lpstr>
      <vt:lpstr>Timeline</vt:lpstr>
      <vt:lpstr>Motion # 9</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161</cp:revision>
  <dcterms:modified xsi:type="dcterms:W3CDTF">2022-03-10T14:06:29Z</dcterms:modified>
</cp:coreProperties>
</file>