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3"/>
  </p:notesMasterIdLst>
  <p:sldIdLst>
    <p:sldId id="256" r:id="rId2"/>
    <p:sldId id="257" r:id="rId3"/>
    <p:sldId id="258" r:id="rId4"/>
    <p:sldId id="259" r:id="rId5"/>
    <p:sldId id="2366" r:id="rId6"/>
    <p:sldId id="261" r:id="rId7"/>
    <p:sldId id="369" r:id="rId8"/>
    <p:sldId id="370" r:id="rId9"/>
    <p:sldId id="371" r:id="rId10"/>
    <p:sldId id="372" r:id="rId11"/>
    <p:sldId id="262" r:id="rId12"/>
    <p:sldId id="289" r:id="rId13"/>
    <p:sldId id="266" r:id="rId14"/>
    <p:sldId id="290" r:id="rId15"/>
    <p:sldId id="283" r:id="rId16"/>
    <p:sldId id="288" r:id="rId17"/>
    <p:sldId id="2371" r:id="rId18"/>
    <p:sldId id="2373" r:id="rId19"/>
    <p:sldId id="2370" r:id="rId20"/>
    <p:sldId id="293" r:id="rId21"/>
    <p:sldId id="267" r:id="rId22"/>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0"/>
    <p:restoredTop sz="96786"/>
  </p:normalViewPr>
  <p:slideViewPr>
    <p:cSldViewPr snapToGrid="0" snapToObjects="1">
      <p:cViewPr>
        <p:scale>
          <a:sx n="116" d="100"/>
          <a:sy n="116" d="100"/>
        </p:scale>
        <p:origin x="135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184940"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March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494082" y="304602"/>
            <a:ext cx="2715360"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273r1</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March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2022-03-07</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March 9,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review – approved by unanimous consent (102 participants)</a:t>
            </a:r>
          </a:p>
          <a:p>
            <a:pPr marL="342900" lvl="0"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Approve meeting minutes from Interim and Teleconferences – Motion #9</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Note that Timeline is updated to show Issue doc approval in February</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Process Reminder: </a:t>
            </a:r>
          </a:p>
          <a:p>
            <a:pPr marL="0" lvl="0" indent="0">
              <a:buNone/>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We are working to enter requirements referenced to issues/use cases into the 	Requirements document.</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(Friday) Discuss teleconferences for March/April/May</a:t>
            </a:r>
          </a:p>
          <a:p>
            <a:pPr lvl="1">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Continue discussion of submission 22/107r2 from Phil Hawkes/Duncan Ho</a:t>
            </a:r>
          </a:p>
          <a:p>
            <a:pPr marL="285750" indent="-28575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trike="sngStrike" spc="-1" dirty="0">
                <a:latin typeface="Times New Roman" panose="02020603050405020304" pitchFamily="18" charset="0"/>
                <a:cs typeface="Times New Roman" panose="02020603050405020304" pitchFamily="18" charset="0"/>
                <a:sym typeface="Arial"/>
              </a:rPr>
              <a:t>(Thursday) </a:t>
            </a:r>
            <a:r>
              <a:rPr lang="en-US" sz="1600" spc="-1" dirty="0">
                <a:latin typeface="Times New Roman" panose="02020603050405020304" pitchFamily="18" charset="0"/>
                <a:cs typeface="Times New Roman" panose="02020603050405020304" pitchFamily="18" charset="0"/>
                <a:sym typeface="Arial"/>
              </a:rPr>
              <a:t>Submission 22/463r0 from Duncan Ho on pre-association authentication</a:t>
            </a:r>
          </a:p>
          <a:p>
            <a:pPr marL="285750" indent="-28575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(Thursday) Submission 22/114r1 from Stephane Baron</a:t>
            </a:r>
          </a:p>
          <a:p>
            <a:pPr marL="285750" indent="-28575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(Friday) Submission 22/109r2 from Po-Kai Huang</a:t>
            </a:r>
          </a:p>
          <a:p>
            <a:pPr lvl="1">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Recess</a:t>
            </a:r>
          </a:p>
        </p:txBody>
      </p:sp>
    </p:spTree>
    <p:extLst>
      <p:ext uri="{BB962C8B-B14F-4D97-AF65-F5344CB8AC3E}">
        <p14:creationId xmlns:p14="http://schemas.microsoft.com/office/powerpoint/2010/main" val="2359127759"/>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a:t>
            </a:r>
            <a:r>
              <a:rPr lang="en-US" dirty="0">
                <a:solidFill>
                  <a:srgbClr val="C00000"/>
                </a:solidFill>
              </a:rPr>
              <a:t>February 2022</a:t>
            </a:r>
          </a:p>
          <a:p>
            <a:r>
              <a:rPr lang="en-US" dirty="0"/>
              <a:t>Features identified:			July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9</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r>
              <a:rPr lang="en-US" dirty="0"/>
              <a:t>Approve the minutes for:</a:t>
            </a:r>
          </a:p>
          <a:p>
            <a:r>
              <a:rPr lang="en-US" dirty="0"/>
              <a:t>2022 January 802.11 Electronic Interim: 11-22/164r1,</a:t>
            </a:r>
          </a:p>
          <a:p>
            <a:r>
              <a:rPr lang="en-US" dirty="0" err="1"/>
              <a:t>TGbi</a:t>
            </a:r>
            <a:r>
              <a:rPr lang="en-US" dirty="0"/>
              <a:t> Teleconferences: 11-22/318r1, 11-22/409r0, 11-22/410r0</a:t>
            </a:r>
            <a:endParaRPr lang="en-US" dirty="0">
              <a:solidFill>
                <a:schemeClr val="bg1">
                  <a:lumMod val="50000"/>
                </a:schemeClr>
              </a:solidFill>
              <a:sym typeface="Arial"/>
            </a:endParaRPr>
          </a:p>
          <a:p>
            <a:endParaRPr lang="en-US" dirty="0"/>
          </a:p>
          <a:p>
            <a:r>
              <a:rPr lang="en-US" dirty="0"/>
              <a:t>Mover: Jerome Henry</a:t>
            </a:r>
          </a:p>
          <a:p>
            <a:r>
              <a:rPr lang="en-US" dirty="0"/>
              <a:t>Second: Amelia </a:t>
            </a:r>
            <a:r>
              <a:rPr lang="en-US" dirty="0" err="1"/>
              <a:t>Andersdotter</a:t>
            </a:r>
            <a:endParaRPr lang="en-US" dirty="0"/>
          </a:p>
          <a:p>
            <a:endParaRPr lang="en-US" dirty="0"/>
          </a:p>
          <a:p>
            <a:r>
              <a:rPr lang="en-US" dirty="0">
                <a:solidFill>
                  <a:schemeClr val="tx1"/>
                </a:solidFill>
              </a:rPr>
              <a:t>Approved by unanimous consent, with 105 participants</a:t>
            </a:r>
          </a:p>
        </p:txBody>
      </p:sp>
    </p:spTree>
    <p:extLst>
      <p:ext uri="{BB962C8B-B14F-4D97-AF65-F5344CB8AC3E}">
        <p14:creationId xmlns:p14="http://schemas.microsoft.com/office/powerpoint/2010/main" val="1087111931"/>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March Plenary Sessions </a:t>
            </a:r>
            <a:r>
              <a:rPr dirty="0"/>
              <a:t>202</a:t>
            </a:r>
            <a:r>
              <a:rPr lang="en-US" dirty="0"/>
              <a:t>2</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23193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March 2022 Plenary Session</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Wednesday March 9, 2022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March 802.11 electronic plenary session</a:t>
            </a:r>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dirty="0"/>
              <a:t>This meeting is part of the March 802.11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12385</TotalTime>
  <Words>2149</Words>
  <Application>Microsoft Office PowerPoint</Application>
  <PresentationFormat>On-screen Show (4:3)</PresentationFormat>
  <Paragraphs>189</Paragraphs>
  <Slides>21</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21</vt:i4>
      </vt:variant>
    </vt:vector>
  </HeadingPairs>
  <TitlesOfParts>
    <vt:vector size="31"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Registration for the March 802.11 electronic plenary session</vt:lpstr>
      <vt:lpstr>PowerPoint Presentation</vt:lpstr>
      <vt:lpstr>Participants have a duty to inform the IEEE</vt:lpstr>
      <vt:lpstr>Ways to inform IEEE</vt:lpstr>
      <vt:lpstr>Other Guidelines for IEEE Working Group Meetings</vt:lpstr>
      <vt:lpstr>Patent-related information</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March 9, 2022 </vt:lpstr>
      <vt:lpstr>Timeline</vt:lpstr>
      <vt:lpstr>Motion # 9</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159</cp:revision>
  <dcterms:modified xsi:type="dcterms:W3CDTF">2022-03-10T13:09:06Z</dcterms:modified>
</cp:coreProperties>
</file>