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1" r:id="rId18"/>
    <p:sldId id="2373" r:id="rId19"/>
    <p:sldId id="2370"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273r0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2022-03-07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9,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meeting minutes from Interim and Teleconferences – Motion #9</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Note that Timeline is updated to show Issue doc approval in February</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Process Reminder: </a:t>
            </a:r>
          </a:p>
          <a:p>
            <a:pPr marL="0" lvl="0" indent="0">
              <a:buNone/>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 are working to enter requirements referenced to issues/use cases into </a:t>
            </a:r>
            <a:r>
              <a:rPr lang="en-US" sz="1600" spc="-1">
                <a:latin typeface="Times New Roman" panose="02020603050405020304" pitchFamily="18" charset="0"/>
                <a:cs typeface="Times New Roman" panose="02020603050405020304" pitchFamily="18" charset="0"/>
                <a:sym typeface="Arial"/>
              </a:rPr>
              <a:t>the 	Requirements </a:t>
            </a:r>
            <a:r>
              <a:rPr lang="en-US" sz="1600" spc="-1" dirty="0">
                <a:latin typeface="Times New Roman" panose="02020603050405020304" pitchFamily="18" charset="0"/>
                <a:cs typeface="Times New Roman" panose="02020603050405020304" pitchFamily="18" charset="0"/>
                <a:sym typeface="Arial"/>
              </a:rPr>
              <a:t>document.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Discuss teleconferences for March/April/May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discussion of submission 22/107r2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Submission from Duncan Ho on pre-association authentication</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Submission 22/114r1 from Stephane Baron</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Submission 22/109r2 from Po-Kai Huang</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a:t>
            </a:r>
            <a:r>
              <a:rPr lang="en-US" dirty="0">
                <a:solidFill>
                  <a:srgbClr val="C00000"/>
                </a:solidFill>
              </a:rPr>
              <a:t>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January 802.11 Electronic Interim: 11-22/164r1,</a:t>
            </a:r>
          </a:p>
          <a:p>
            <a:r>
              <a:rPr lang="en-US" dirty="0" err="1"/>
              <a:t>TGbi</a:t>
            </a:r>
            <a:r>
              <a:rPr lang="en-US" dirty="0"/>
              <a:t> Teleconferences: 11-22/318r1, 11-22/409r0, 11-22/410r0</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2022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March 9,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March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11135</TotalTime>
  <Words>2135</Words>
  <Application>Microsoft Macintosh PowerPoint</Application>
  <PresentationFormat>On-screen Show (4:3)</PresentationFormat>
  <Paragraphs>189</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9, 2022 </vt:lpstr>
      <vt:lpstr>Timeline</vt:lpstr>
      <vt:lpstr>Motion # 9</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157</cp:revision>
  <dcterms:modified xsi:type="dcterms:W3CDTF">2022-03-07T16:00:19Z</dcterms:modified>
</cp:coreProperties>
</file>