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36" r:id="rId22"/>
    <p:sldId id="342" r:id="rId23"/>
    <p:sldId id="343" r:id="rId24"/>
    <p:sldId id="337" r:id="rId25"/>
    <p:sldId id="338" r:id="rId26"/>
    <p:sldId id="344" r:id="rId27"/>
    <p:sldId id="345" r:id="rId28"/>
    <p:sldId id="341" r:id="rId29"/>
    <p:sldId id="323"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DF9B86-2659-4795-9A06-549B63164DF9}" v="59" dt="2022-03-07T22:11:11.9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custSel addSld delSld modSld sldOrd modMainMaster">
      <pc:chgData name="Alfred Asterjadhi" userId="39de57b9-85c0-4fd1-aaac-8ca2b6560ad0" providerId="ADAL" clId="{98DF9B86-2659-4795-9A06-549B63164DF9}" dt="2022-03-07T23:49:47.731" v="792"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4T21:50:21.858" v="342" actId="21"/>
        <pc:sldMkLst>
          <pc:docMk/>
          <pc:sldMk cId="1706072776" sldId="334"/>
        </pc:sldMkLst>
        <pc:spChg chg="mod">
          <ac:chgData name="Alfred Asterjadhi" userId="39de57b9-85c0-4fd1-aaac-8ca2b6560ad0" providerId="ADAL" clId="{98DF9B86-2659-4795-9A06-549B63164DF9}" dt="2022-03-04T21:50:21.858" v="342" actId="21"/>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5T20:28:44.409" v="675" actId="20577"/>
        <pc:sldMkLst>
          <pc:docMk/>
          <pc:sldMk cId="2327388640" sldId="335"/>
        </pc:sldMkLst>
        <pc:spChg chg="mod">
          <ac:chgData name="Alfred Asterjadhi" userId="39de57b9-85c0-4fd1-aaac-8ca2b6560ad0" providerId="ADAL" clId="{98DF9B86-2659-4795-9A06-549B63164DF9}" dt="2022-03-05T20:28:44.409" v="675"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7T22:08:51.685" v="733" actId="20577"/>
        <pc:sldMkLst>
          <pc:docMk/>
          <pc:sldMk cId="3857707522" sldId="336"/>
        </pc:sldMkLst>
        <pc:spChg chg="mod">
          <ac:chgData name="Alfred Asterjadhi" userId="39de57b9-85c0-4fd1-aaac-8ca2b6560ad0" providerId="ADAL" clId="{98DF9B86-2659-4795-9A06-549B63164DF9}" dt="2022-03-04T21:55:21.392" v="358"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7T22:08:51.685" v="733"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04T22:55:17.230" v="615"/>
        <pc:sldMkLst>
          <pc:docMk/>
          <pc:sldMk cId="758807830" sldId="337"/>
        </pc:sldMkLst>
        <pc:spChg chg="mod">
          <ac:chgData name="Alfred Asterjadhi" userId="39de57b9-85c0-4fd1-aaac-8ca2b6560ad0" providerId="ADAL" clId="{98DF9B86-2659-4795-9A06-549B63164DF9}" dt="2022-03-04T21:55:29.675" v="361" actId="13926"/>
          <ac:spMkLst>
            <pc:docMk/>
            <pc:sldMk cId="758807830" sldId="337"/>
            <ac:spMk id="2" creationId="{9920397D-90A0-4AC1-A4EF-8F96C4D04887}"/>
          </ac:spMkLst>
        </pc:spChg>
        <pc:spChg chg="mod">
          <ac:chgData name="Alfred Asterjadhi" userId="39de57b9-85c0-4fd1-aaac-8ca2b6560ad0" providerId="ADAL" clId="{98DF9B86-2659-4795-9A06-549B63164DF9}" dt="2022-03-04T22:55:17.230" v="615"/>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04T22:55:12.251" v="614" actId="20577"/>
        <pc:sldMkLst>
          <pc:docMk/>
          <pc:sldMk cId="1452931425" sldId="338"/>
        </pc:sldMkLst>
        <pc:spChg chg="mod">
          <ac:chgData name="Alfred Asterjadhi" userId="39de57b9-85c0-4fd1-aaac-8ca2b6560ad0" providerId="ADAL" clId="{98DF9B86-2659-4795-9A06-549B63164DF9}" dt="2022-03-04T21:55:32.263" v="362" actId="13926"/>
          <ac:spMkLst>
            <pc:docMk/>
            <pc:sldMk cId="1452931425" sldId="338"/>
            <ac:spMk id="2" creationId="{F98B6CBA-CA1B-43DA-854E-008ACE1890FB}"/>
          </ac:spMkLst>
        </pc:spChg>
        <pc:spChg chg="mod">
          <ac:chgData name="Alfred Asterjadhi" userId="39de57b9-85c0-4fd1-aaac-8ca2b6560ad0" providerId="ADAL" clId="{98DF9B86-2659-4795-9A06-549B63164DF9}" dt="2022-03-04T22:55:12.251" v="614" actId="20577"/>
          <ac:spMkLst>
            <pc:docMk/>
            <pc:sldMk cId="1452931425" sldId="338"/>
            <ac:spMk id="3" creationId="{7A07C496-B89B-4C4A-AB05-4B77C714DCC4}"/>
          </ac:spMkLst>
        </pc:spChg>
      </pc:sldChg>
      <pc:sldChg chg="modSp mod">
        <pc:chgData name="Alfred Asterjadhi" userId="39de57b9-85c0-4fd1-aaac-8ca2b6560ad0" providerId="ADAL" clId="{98DF9B86-2659-4795-9A06-549B63164DF9}" dt="2022-03-04T21:55:54.818" v="365" actId="20577"/>
        <pc:sldMkLst>
          <pc:docMk/>
          <pc:sldMk cId="10406335" sldId="341"/>
        </pc:sldMkLst>
        <pc:spChg chg="mod">
          <ac:chgData name="Alfred Asterjadhi" userId="39de57b9-85c0-4fd1-aaac-8ca2b6560ad0" providerId="ADAL" clId="{98DF9B86-2659-4795-9A06-549B63164DF9}" dt="2022-03-04T21:55:35.781" v="363" actId="13926"/>
          <ac:spMkLst>
            <pc:docMk/>
            <pc:sldMk cId="10406335" sldId="341"/>
            <ac:spMk id="2" creationId="{322E3CF1-F468-43B7-8674-214F8AB8A73A}"/>
          </ac:spMkLst>
        </pc:spChg>
        <pc:spChg chg="mod">
          <ac:chgData name="Alfred Asterjadhi" userId="39de57b9-85c0-4fd1-aaac-8ca2b6560ad0" providerId="ADAL" clId="{98DF9B86-2659-4795-9A06-549B63164DF9}" dt="2022-03-04T21:55:54.818" v="365" actId="20577"/>
          <ac:spMkLst>
            <pc:docMk/>
            <pc:sldMk cId="10406335" sldId="341"/>
            <ac:spMk id="3" creationId="{29C5F753-2E2D-47AF-B06F-D5B90B98D693}"/>
          </ac:spMkLst>
        </pc:spChg>
      </pc:sldChg>
      <pc:sldChg chg="addSp delSp modSp add mod">
        <pc:chgData name="Alfred Asterjadhi" userId="39de57b9-85c0-4fd1-aaac-8ca2b6560ad0" providerId="ADAL" clId="{98DF9B86-2659-4795-9A06-549B63164DF9}" dt="2022-03-07T23:49:16.858" v="790" actId="6549"/>
        <pc:sldMkLst>
          <pc:docMk/>
          <pc:sldMk cId="4156835973" sldId="342"/>
        </pc:sldMkLst>
        <pc:spChg chg="mod">
          <ac:chgData name="Alfred Asterjadhi" userId="39de57b9-85c0-4fd1-aaac-8ca2b6560ad0" providerId="ADAL" clId="{98DF9B86-2659-4795-9A06-549B63164DF9}" dt="2022-03-04T22:54:23.474" v="593" actId="20577"/>
          <ac:spMkLst>
            <pc:docMk/>
            <pc:sldMk cId="4156835973" sldId="342"/>
            <ac:spMk id="2" creationId="{B6840888-B1D3-4EE4-984D-AE2D4FD8C6BF}"/>
          </ac:spMkLst>
        </pc:spChg>
        <pc:spChg chg="mod">
          <ac:chgData name="Alfred Asterjadhi" userId="39de57b9-85c0-4fd1-aaac-8ca2b6560ad0" providerId="ADAL" clId="{98DF9B86-2659-4795-9A06-549B63164DF9}" dt="2022-03-07T23:49:16.858" v="790" actId="6549"/>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07T22:11:39.848" v="783" actId="20577"/>
        <pc:sldMkLst>
          <pc:docMk/>
          <pc:sldMk cId="3688839590" sldId="343"/>
        </pc:sldMkLst>
        <pc:spChg chg="mod">
          <ac:chgData name="Alfred Asterjadhi" userId="39de57b9-85c0-4fd1-aaac-8ca2b6560ad0" providerId="ADAL" clId="{98DF9B86-2659-4795-9A06-549B63164DF9}" dt="2022-03-04T22:54:32.947" v="594"/>
          <ac:spMkLst>
            <pc:docMk/>
            <pc:sldMk cId="3688839590" sldId="343"/>
            <ac:spMk id="2" creationId="{4B5F0D0E-8BB7-48AB-9160-728B8B3399A2}"/>
          </ac:spMkLst>
        </pc:spChg>
        <pc:spChg chg="mod">
          <ac:chgData name="Alfred Asterjadhi" userId="39de57b9-85c0-4fd1-aaac-8ca2b6560ad0" providerId="ADAL" clId="{98DF9B86-2659-4795-9A06-549B63164DF9}" dt="2022-03-07T22:11:39.848" v="783" actId="2057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04T22:55:06.951" v="606"/>
        <pc:sldMkLst>
          <pc:docMk/>
          <pc:sldMk cId="2685357060" sldId="344"/>
        </pc:sldMkLst>
        <pc:spChg chg="mod">
          <ac:chgData name="Alfred Asterjadhi" userId="39de57b9-85c0-4fd1-aaac-8ca2b6560ad0" providerId="ADAL" clId="{98DF9B86-2659-4795-9A06-549B63164DF9}" dt="2022-03-04T22:55:06.951" v="606"/>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04T22:55:02.180" v="605" actId="20577"/>
        <pc:sldMkLst>
          <pc:docMk/>
          <pc:sldMk cId="3061888515" sldId="345"/>
        </pc:sldMkLst>
        <pc:spChg chg="mod">
          <ac:chgData name="Alfred Asterjadhi" userId="39de57b9-85c0-4fd1-aaac-8ca2b6560ad0" providerId="ADAL" clId="{98DF9B86-2659-4795-9A06-549B63164DF9}" dt="2022-03-04T22:55:02.180" v="605" actId="2057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07T23:49:47.731" v="792" actId="6549"/>
        <pc:sldMasterMkLst>
          <pc:docMk/>
          <pc:sldMasterMk cId="0" sldId="2147483648"/>
        </pc:sldMasterMkLst>
        <pc:spChg chg="mod">
          <ac:chgData name="Alfred Asterjadhi" userId="39de57b9-85c0-4fd1-aaac-8ca2b6560ad0" providerId="ADAL" clId="{98DF9B86-2659-4795-9A06-549B63164DF9}" dt="2022-03-07T23:49:47.731" v="792"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802.11-22/0271r2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2/11-22-0321-00-00be-eht-phy-mib.docx" TargetMode="External"/><Relationship Id="rId3" Type="http://schemas.openxmlformats.org/officeDocument/2006/relationships/hyperlink" Target="https://mentor.ieee.org/802.11/dcn/22/11-22-0383-00-00be-cr-for-clause-36-3-2-2-subcarriers-and-resource-allocation-for-multiple-rus-part-2.doc" TargetMode="External"/><Relationship Id="rId7" Type="http://schemas.openxmlformats.org/officeDocument/2006/relationships/hyperlink" Target="https://mentor.ieee.org/802.11/dcn/22/11-22-0277-00-00be-cc36-comment-resolution-for-subclause-36-3-5.docx" TargetMode="External"/><Relationship Id="rId2" Type="http://schemas.openxmlformats.org/officeDocument/2006/relationships/hyperlink" Target="https://mentor.ieee.org/802.11/dcn/21/11-21-1220-01-00be-cc36-cr-on-eht-phy-introduction-20mhz-device-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31-00-00be-cc36-cr-for-ul-power-headroom.docx" TargetMode="External"/><Relationship Id="rId5" Type="http://schemas.openxmlformats.org/officeDocument/2006/relationships/hyperlink" Target="https://mentor.ieee.org/802.11/dcn/22/11-22-0133-02-00be-cc36-cr-for-cids-5461-and-8089-related-to-ru-allocation.docx" TargetMode="External"/><Relationship Id="rId4" Type="http://schemas.openxmlformats.org/officeDocument/2006/relationships/hyperlink" Target="https://mentor.ieee.org/802.11/dcn/22/11-22-0195-02-00be-phytxrxvector-cid4643.docx" TargetMode="External"/><Relationship Id="rId9" Type="http://schemas.openxmlformats.org/officeDocument/2006/relationships/hyperlink" Target="https://mentor.ieee.org/802.11/dcn/22/11-22-0324-00-00be-d1-0-crs-on-36-2-6-support-for-non-ht-ht-vht-and-he-format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436-00-00be-resolution-for-cids-related-to-tdls-operation-with-mlo-part-2.docx" TargetMode="External"/><Relationship Id="rId3" Type="http://schemas.openxmlformats.org/officeDocument/2006/relationships/hyperlink" Target="https://mentor.ieee.org/802.11/dcn/21/11-21-1877-01-00be-cr-for-mld-individually-addressed-management-frame-delivery.docx" TargetMode="External"/><Relationship Id="rId7" Type="http://schemas.openxmlformats.org/officeDocument/2006/relationships/hyperlink" Target="https://mentor.ieee.org/802.11/dcn/21/11-21-1224-11-00be-cc-36-cr-for-restricted-twt-setup.docx" TargetMode="External"/><Relationship Id="rId2" Type="http://schemas.openxmlformats.org/officeDocument/2006/relationships/hyperlink" Target="https://mentor.ieee.org/802.11/dcn/22/11-22-0239-01-00be-cc36-cr-for-remaining-cids-on-aa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17-04-00be-cc36-cr-for-cids-related-to-35-11-3.docx" TargetMode="External"/><Relationship Id="rId5" Type="http://schemas.openxmlformats.org/officeDocument/2006/relationships/hyperlink" Target="https://mentor.ieee.org/802.11/dcn/21/11-21-1913-05-00be-cc36-cr-consideration-on-edca-operation-for-restricted-twt.pptx" TargetMode="External"/><Relationship Id="rId10" Type="http://schemas.openxmlformats.org/officeDocument/2006/relationships/hyperlink" Target="https://mentor.ieee.org/802.11/dcn/21/11-21-1273-01-00be-cc36-cr-on-5196.docx" TargetMode="External"/><Relationship Id="rId4" Type="http://schemas.openxmlformats.org/officeDocument/2006/relationships/hyperlink" Target="https://mentor.ieee.org/802.11/dcn/22/11-22-0075-01-00be-cr-for-cids-on-sta-id.docx" TargetMode="External"/><Relationship Id="rId9" Type="http://schemas.openxmlformats.org/officeDocument/2006/relationships/hyperlink" Target="https://mentor.ieee.org/802.11/dcn/21/11-21-1272-00-00be-cc36-cr-on-5174.doc"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1/11-21-1598-01-00be-discussion-on-r2.pptx" TargetMode="External"/><Relationship Id="rId3" Type="http://schemas.openxmlformats.org/officeDocument/2006/relationships/hyperlink" Target="https://mentor.ieee.org/802.11/dcn/22/11-22-0255-02-00be-cc36-cr-for-clause-6-3.docx" TargetMode="External"/><Relationship Id="rId7" Type="http://schemas.openxmlformats.org/officeDocument/2006/relationships/hyperlink" Target="https://mentor.ieee.org/802.11/dcn/22/11-22-0331-00-00be-proposed-resolutions-to-cids-4517-5573-and-6106.docx" TargetMode="External"/><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56-00-00be-cr-for-power-save-of-nstr-mobile-ap-mld.docx" TargetMode="External"/><Relationship Id="rId5" Type="http://schemas.openxmlformats.org/officeDocument/2006/relationships/hyperlink" Target="https://mentor.ieee.org/802.11/dcn/22/11-22-0226-03-00be-cr-for-missing-elements-in-clause-6-3.docx" TargetMode="External"/><Relationship Id="rId4" Type="http://schemas.openxmlformats.org/officeDocument/2006/relationships/hyperlink" Target="https://mentor.ieee.org/802.11/dcn/21/11-21-2009-02-00be-cr-for-3-2.docx" TargetMode="External"/><Relationship Id="rId9" Type="http://schemas.openxmlformats.org/officeDocument/2006/relationships/hyperlink" Target="https://mentor.ieee.org/802.11/dcn/20/11-20-1982-60-00be-tgbe-motions-list-for-teleconferences-part-2.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0419-00-00be-cc36-cr-on-cid-6118-and-6915.docx" TargetMode="External"/><Relationship Id="rId3" Type="http://schemas.openxmlformats.org/officeDocument/2006/relationships/hyperlink" Target="https://mentor.ieee.org/802.11/dcn/22/11-22-0384-00-00be-cr-for-cids-on-36-3-2-8.docx" TargetMode="External"/><Relationship Id="rId7" Type="http://schemas.openxmlformats.org/officeDocument/2006/relationships/hyperlink" Target="https://mentor.ieee.org/802.11/dcn/22/11-22-0369-00-00be-cc36-cr-on-36-3-17.doc" TargetMode="External"/><Relationship Id="rId2" Type="http://schemas.openxmlformats.org/officeDocument/2006/relationships/hyperlink" Target="https://mentor.ieee.org/802.11/dcn/22/11-22-0307-00-00be-cc36-comment-resolution-on-u-sig-part-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46-00-00be-cc36-comment-resolutions-for-cid-4663.docx" TargetMode="External"/><Relationship Id="rId5" Type="http://schemas.openxmlformats.org/officeDocument/2006/relationships/hyperlink" Target="https://mentor.ieee.org/802.11/dcn/22/11-22-0322-00-00be-d1-0-crs-on-36-2-6-1.docx" TargetMode="External"/><Relationship Id="rId10" Type="http://schemas.openxmlformats.org/officeDocument/2006/relationships/hyperlink" Target="https://mentor.ieee.org/802.11/dcn/22/11-22-0420-00-00be-cc36-comment-resolution-on-36-3-3.docx" TargetMode="External"/><Relationship Id="rId4" Type="http://schemas.openxmlformats.org/officeDocument/2006/relationships/hyperlink" Target="https://mentor.ieee.org/802.11/dcn/22/11-22-0323-00-00be-d1-0-crs-on-36-3-13-13-dcm.docx" TargetMode="External"/><Relationship Id="rId9" Type="http://schemas.openxmlformats.org/officeDocument/2006/relationships/hyperlink" Target="https://mentor.ieee.org/802.11/dcn/22/11-22-0429-00-00be-cc36-remaining-phy-introduction-related-crs.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0193-01-00be-cc36-cr-clause-9.docx" TargetMode="External"/><Relationship Id="rId3" Type="http://schemas.openxmlformats.org/officeDocument/2006/relationships/hyperlink" Target="https://mentor.ieee.org/802.11/dcn/22/11-22-0239-01-00be-cc36-cr-for-remaining-cids-on-aar.docx" TargetMode="External"/><Relationship Id="rId7" Type="http://schemas.openxmlformats.org/officeDocument/2006/relationships/hyperlink" Target="https://mentor.ieee.org/802.11/dcn/21/11-21-1840-03-00be-cc36-cr-for-emlmr-links.docx" TargetMode="External"/><Relationship Id="rId2" Type="http://schemas.openxmlformats.org/officeDocument/2006/relationships/hyperlink" Target="https://mentor.ieee.org/802.11/dcn/22/11-22-0184-00-00be-cr-for-group-addressed-bus-by-tim.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99-03-00be-cc36-cr-for-r-twt-rbo-before-service-period.docx" TargetMode="External"/><Relationship Id="rId5" Type="http://schemas.openxmlformats.org/officeDocument/2006/relationships/hyperlink" Target="https://mentor.ieee.org/802.11/dcn/21/11-21-1147-06-00be-cc36-cr-35-6-restricted-twt-announcement.docx" TargetMode="External"/><Relationship Id="rId10" Type="http://schemas.openxmlformats.org/officeDocument/2006/relationships/hyperlink" Target="https://mentor.ieee.org/802.11/dcn/21/11-21-1277-00-00be-cc36-cr-for-d1-0-group-key-handshake-cids.docx" TargetMode="External"/><Relationship Id="rId4" Type="http://schemas.openxmlformats.org/officeDocument/2006/relationships/hyperlink" Target="https://mentor.ieee.org/802.11/dcn/22/11-22-0214-01-00be-cc36-cr-emlsr.docx" TargetMode="External"/><Relationship Id="rId9" Type="http://schemas.openxmlformats.org/officeDocument/2006/relationships/hyperlink" Target="https://mentor.ieee.org/802.11/dcn/21/11-21-1279-00-00be-cc36-cr-for-d1-0-aad-and-nonce-cids.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2022-03-04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11-22/428</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551028" cy="4645026"/>
          </a:xfrm>
        </p:spPr>
        <p:txBody>
          <a:bodyPr/>
          <a:lstStyle/>
          <a:p>
            <a:pPr lvl="0">
              <a:buFont typeface="Arial" panose="020B0604020202020204" pitchFamily="34" charset="0"/>
              <a:buChar char="•"/>
            </a:pPr>
            <a:r>
              <a:rPr lang="en-US" altLang="en-US" sz="1600" dirty="0"/>
              <a:t>Monday, Mar 07,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endParaRPr lang="en-US" altLang="en-US" sz="1000" dirty="0"/>
          </a:p>
          <a:p>
            <a:pPr>
              <a:buFont typeface="Arial" panose="020B0604020202020204" pitchFamily="34" charset="0"/>
              <a:buChar char="•"/>
            </a:pPr>
            <a:r>
              <a:rPr lang="en-US" altLang="en-US" sz="1600" dirty="0"/>
              <a:t>Wednesday, Mar 09,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lvl="0">
              <a:buFont typeface="Arial" panose="020B0604020202020204" pitchFamily="34" charset="0"/>
              <a:buChar char="•"/>
            </a:pPr>
            <a:r>
              <a:rPr lang="en-US" altLang="en-US" sz="1600" dirty="0"/>
              <a:t>Wednesday, Mar 09,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endParaRPr lang="en-US" altLang="en-US" sz="8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37272" y="1830387"/>
            <a:ext cx="4495800" cy="46450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Mar 10,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lvl="0">
              <a:buFont typeface="Arial" panose="020B0604020202020204" pitchFamily="34" charset="0"/>
              <a:buChar char="•"/>
            </a:pPr>
            <a:r>
              <a:rPr lang="en-US" altLang="en-US" sz="1600" dirty="0"/>
              <a:t>Thursday, Mar 10,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endParaRPr lang="en-US" altLang="en-US" sz="800" dirty="0"/>
          </a:p>
          <a:p>
            <a:pPr>
              <a:buFont typeface="Arial" panose="020B0604020202020204" pitchFamily="34" charset="0"/>
              <a:buChar char="•"/>
            </a:pPr>
            <a:r>
              <a:rPr lang="en-US" altLang="en-US" sz="1600" dirty="0"/>
              <a:t>Monday, Mar 14,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Monday PHY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hlinkClick r:id="rId2"/>
              </a:rPr>
              <a:t>1220r1</a:t>
            </a:r>
            <a:r>
              <a:rPr lang="en-GB" sz="1200" dirty="0"/>
              <a:t> CRs on PHY Introduction 20MHz devices related CIDs		Bin Tian		[14C]</a:t>
            </a:r>
          </a:p>
          <a:p>
            <a:pPr lvl="1">
              <a:buFont typeface="Arial" panose="020B0604020202020204" pitchFamily="34" charset="0"/>
              <a:buChar char="•"/>
            </a:pPr>
            <a:r>
              <a:rPr lang="en-US" sz="1200" dirty="0">
                <a:hlinkClick r:id="rId3"/>
              </a:rPr>
              <a:t>0383r0</a:t>
            </a:r>
            <a:r>
              <a:rPr lang="en-US" sz="1200" dirty="0"/>
              <a:t> CR for 36.3.2.2 Subcarriers &amp; resource </a:t>
            </a:r>
            <a:r>
              <a:rPr lang="en-US" sz="1200" dirty="0" err="1"/>
              <a:t>alloc</a:t>
            </a:r>
            <a:r>
              <a:rPr lang="en-US" sz="1200" dirty="0"/>
              <a:t>. for multiple RUs - p2	Myeongjin Kim	</a:t>
            </a:r>
            <a:r>
              <a:rPr lang="en-GB" sz="1200" dirty="0"/>
              <a:t>[49C]</a:t>
            </a:r>
          </a:p>
          <a:p>
            <a:pPr lvl="1">
              <a:buFont typeface="Arial" panose="020B0604020202020204" pitchFamily="34" charset="0"/>
              <a:buChar char="•"/>
            </a:pPr>
            <a:r>
              <a:rPr lang="en-GB" sz="1200" dirty="0">
                <a:hlinkClick r:id="rId4"/>
              </a:rPr>
              <a:t>0195r2</a:t>
            </a:r>
            <a:r>
              <a:rPr lang="en-GB" sz="1200" dirty="0"/>
              <a:t> </a:t>
            </a:r>
            <a:r>
              <a:rPr lang="en-GB" sz="1200" dirty="0" err="1"/>
              <a:t>phyTxRxVector</a:t>
            </a:r>
            <a:r>
              <a:rPr lang="en-GB" sz="1200" dirty="0"/>
              <a:t> (CID4643)			          			Brian Hart       	[1C]</a:t>
            </a:r>
          </a:p>
          <a:p>
            <a:pPr lvl="1">
              <a:buFont typeface="Arial" panose="020B0604020202020204" pitchFamily="34" charset="0"/>
              <a:buChar char="•"/>
            </a:pPr>
            <a:r>
              <a:rPr lang="en-GB" sz="1200" dirty="0">
                <a:hlinkClick r:id="rId5"/>
              </a:rPr>
              <a:t>0133r2</a:t>
            </a:r>
            <a:r>
              <a:rPr lang="en-GB" sz="1200" dirty="0"/>
              <a:t> CR 4 CIDs 5461 &amp; 8089 related to RU_ALLOCATION		</a:t>
            </a:r>
            <a:r>
              <a:rPr lang="en-GB" sz="1200" dirty="0" err="1"/>
              <a:t>Mengshi</a:t>
            </a:r>
            <a:r>
              <a:rPr lang="en-GB" sz="1200" dirty="0"/>
              <a:t> Hu    	[2C]</a:t>
            </a:r>
          </a:p>
          <a:p>
            <a:pPr lvl="1">
              <a:buFont typeface="Arial" panose="020B0604020202020204" pitchFamily="34" charset="0"/>
              <a:buChar char="•"/>
            </a:pPr>
            <a:r>
              <a:rPr lang="en-GB" sz="1200" dirty="0">
                <a:hlinkClick r:id="rId6"/>
              </a:rPr>
              <a:t>0231r0</a:t>
            </a:r>
            <a:r>
              <a:rPr lang="en-GB" sz="1200" dirty="0"/>
              <a:t> CR for UL power headroom						</a:t>
            </a:r>
            <a:r>
              <a:rPr lang="en-GB" sz="1200" dirty="0" err="1"/>
              <a:t>Mengshi</a:t>
            </a:r>
            <a:r>
              <a:rPr lang="en-GB" sz="1200" dirty="0"/>
              <a:t> Hu		[1C]</a:t>
            </a:r>
          </a:p>
          <a:p>
            <a:pPr lvl="1">
              <a:buFont typeface="Arial" panose="020B0604020202020204" pitchFamily="34" charset="0"/>
              <a:buChar char="•"/>
            </a:pPr>
            <a:r>
              <a:rPr lang="en-GB" sz="1200" dirty="0">
                <a:hlinkClick r:id="rId7"/>
              </a:rPr>
              <a:t>0277r0</a:t>
            </a:r>
            <a:r>
              <a:rPr lang="en-GB" sz="1200" dirty="0"/>
              <a:t> Comment Resolution for subclause 36.3.5				Srinath </a:t>
            </a:r>
            <a:r>
              <a:rPr lang="en-GB" sz="1200" dirty="0" err="1"/>
              <a:t>Puducheri</a:t>
            </a:r>
            <a:r>
              <a:rPr lang="en-GB" sz="1200" dirty="0"/>
              <a:t>	[7C]</a:t>
            </a:r>
          </a:p>
          <a:p>
            <a:pPr lvl="1">
              <a:buFont typeface="Arial" panose="020B0604020202020204" pitchFamily="34" charset="0"/>
              <a:buChar char="•"/>
            </a:pPr>
            <a:r>
              <a:rPr lang="en-GB" sz="1200" dirty="0">
                <a:hlinkClick r:id="rId8"/>
              </a:rPr>
              <a:t>0321r0</a:t>
            </a:r>
            <a:r>
              <a:rPr lang="en-GB" sz="1200" dirty="0"/>
              <a:t> EHT PHY MIB								Youhan Kim		[1C]</a:t>
            </a:r>
          </a:p>
          <a:p>
            <a:pPr lvl="1">
              <a:buFont typeface="Arial" panose="020B0604020202020204" pitchFamily="34" charset="0"/>
              <a:buChar char="•"/>
            </a:pPr>
            <a:r>
              <a:rPr lang="en-GB" sz="1200" dirty="0">
                <a:hlinkClick r:id="rId9"/>
              </a:rPr>
              <a:t>0324r0</a:t>
            </a:r>
            <a:r>
              <a:rPr lang="en-GB" sz="1200" dirty="0"/>
              <a:t> CRs on 36.2.6 Supp. 4 non-HT, HT, VHT, and HE form.		Bo Gong		[4C]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March 07-15,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hlinkClick r:id="rId2"/>
              </a:rPr>
              <a:t>0239r1</a:t>
            </a:r>
            <a:r>
              <a:rPr lang="en-GB" sz="1200" dirty="0"/>
              <a:t> CC36 CR for Remaining CIDs on AAR			Ming Gan	 	[10C]</a:t>
            </a:r>
          </a:p>
          <a:p>
            <a:pPr lvl="1">
              <a:buFont typeface="Arial" panose="020B0604020202020204" pitchFamily="34" charset="0"/>
              <a:buChar char="•"/>
            </a:pPr>
            <a:r>
              <a:rPr lang="en-US" sz="1200" dirty="0">
                <a:hlinkClick r:id="rId3"/>
              </a:rPr>
              <a:t>1877r1</a:t>
            </a:r>
            <a:r>
              <a:rPr lang="en-US" sz="1200" dirty="0"/>
              <a:t> CR for MLD individually addressed MGMT frame delivery	Po-Kai Huang		[14C]</a:t>
            </a:r>
          </a:p>
          <a:p>
            <a:pPr lvl="1">
              <a:buFont typeface="Arial" panose="020B0604020202020204" pitchFamily="34" charset="0"/>
              <a:buChar char="•"/>
            </a:pPr>
            <a:r>
              <a:rPr lang="en-US" sz="1200" dirty="0">
                <a:hlinkClick r:id="rId4"/>
              </a:rPr>
              <a:t>0075r1</a:t>
            </a:r>
            <a:r>
              <a:rPr lang="en-US" sz="1200" dirty="0"/>
              <a:t> CR for CIDs on STA ID					Yongho Seok		</a:t>
            </a:r>
            <a:r>
              <a:rPr lang="en-GB" sz="1200" dirty="0"/>
              <a:t>[10C]</a:t>
            </a:r>
          </a:p>
          <a:p>
            <a:pPr lvl="1">
              <a:buFont typeface="Arial" panose="020B0604020202020204" pitchFamily="34" charset="0"/>
              <a:buChar char="•"/>
            </a:pPr>
            <a:r>
              <a:rPr lang="en-GB" sz="1200" dirty="0">
                <a:hlinkClick r:id="rId5"/>
              </a:rPr>
              <a:t>1913r5</a:t>
            </a:r>
            <a:r>
              <a:rPr lang="en-GB" sz="1200" dirty="0"/>
              <a:t> CR-Cons. on EDCA Op. for Restricted TWT			Liuming Lu		[5C SP]</a:t>
            </a:r>
          </a:p>
          <a:p>
            <a:pPr lvl="1">
              <a:buFont typeface="Arial" panose="020B0604020202020204" pitchFamily="34" charset="0"/>
              <a:buChar char="•"/>
            </a:pPr>
            <a:r>
              <a:rPr lang="en-GB" sz="1200" dirty="0">
                <a:hlinkClick r:id="rId6"/>
              </a:rPr>
              <a:t>1317r4</a:t>
            </a:r>
            <a:r>
              <a:rPr lang="en-GB" sz="1200" dirty="0"/>
              <a:t> CR-for-cids-related-to-35-11-3					Yonggang Fang	[24C SP]</a:t>
            </a:r>
          </a:p>
          <a:p>
            <a:pPr lvl="1">
              <a:buFont typeface="Arial" panose="020B0604020202020204" pitchFamily="34" charset="0"/>
              <a:buChar char="•"/>
            </a:pPr>
            <a:r>
              <a:rPr lang="en-US" sz="1200" dirty="0">
                <a:hlinkClick r:id="rId7"/>
              </a:rPr>
              <a:t>1224r11</a:t>
            </a:r>
            <a:r>
              <a:rPr lang="en-US" sz="1200" dirty="0"/>
              <a:t> CR for Restricted TWT Setup					Muhammad K. Haider</a:t>
            </a:r>
            <a:r>
              <a:rPr lang="en-GB" sz="1200" dirty="0"/>
              <a:t>[4C SP]</a:t>
            </a:r>
          </a:p>
          <a:p>
            <a:pPr lvl="1">
              <a:buFont typeface="Arial" panose="020B0604020202020204" pitchFamily="34" charset="0"/>
              <a:buChar char="•"/>
            </a:pPr>
            <a:r>
              <a:rPr lang="en-GB" sz="1200" dirty="0">
                <a:hlinkClick r:id="rId8"/>
              </a:rPr>
              <a:t>1436r0</a:t>
            </a:r>
            <a:r>
              <a:rPr lang="en-GB" sz="1200" dirty="0"/>
              <a:t> </a:t>
            </a:r>
            <a:r>
              <a:rPr lang="en-US" sz="1200" dirty="0"/>
              <a:t>Res. for CIDs related to TDLS operation with MLO (p2)	Mike Montemurro	[2C SP]</a:t>
            </a:r>
            <a:endParaRPr lang="en-GB" sz="1200" dirty="0"/>
          </a:p>
          <a:p>
            <a:pPr lvl="1">
              <a:buFont typeface="Arial" panose="020B0604020202020204" pitchFamily="34" charset="0"/>
              <a:buChar char="•"/>
            </a:pPr>
            <a:r>
              <a:rPr lang="en-GB" sz="1200" dirty="0">
                <a:hlinkClick r:id="rId9"/>
              </a:rPr>
              <a:t>1272r0</a:t>
            </a:r>
            <a:r>
              <a:rPr lang="en-GB" sz="1200" dirty="0"/>
              <a:t> CR on 5174							Guogang Huang 	[1 CIDs]</a:t>
            </a:r>
          </a:p>
          <a:p>
            <a:pPr lvl="1">
              <a:buFont typeface="Arial" panose="020B0604020202020204" pitchFamily="34" charset="0"/>
              <a:buChar char="•"/>
            </a:pPr>
            <a:r>
              <a:rPr lang="en-GB" sz="1200" dirty="0">
                <a:hlinkClick r:id="rId10"/>
              </a:rPr>
              <a:t>1273r1</a:t>
            </a:r>
            <a:r>
              <a:rPr lang="en-GB" sz="1200" dirty="0"/>
              <a:t> CR on 5196							Guogang Huang 	[1 CIDs]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t>Wednesday Joint Agenda (09:00-11:00)</a:t>
            </a:r>
            <a:endParaRPr lang="en-US" dirty="0"/>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GB" sz="1200" dirty="0">
                <a:hlinkClick r:id="rId2"/>
              </a:rPr>
              <a:t>0039r3</a:t>
            </a:r>
            <a:r>
              <a:rPr lang="en-GB" sz="1200" dirty="0"/>
              <a:t> </a:t>
            </a:r>
            <a:r>
              <a:rPr lang="en-US" sz="1200" dirty="0"/>
              <a:t>CR for 35.2.1.3 part 2					Dibakar Das 		[15C SP]</a:t>
            </a:r>
          </a:p>
          <a:p>
            <a:pPr lvl="1">
              <a:buFont typeface="Arial" panose="020B0604020202020204" pitchFamily="34" charset="0"/>
              <a:buChar char="•"/>
            </a:pPr>
            <a:r>
              <a:rPr lang="en-US" sz="1200" dirty="0">
                <a:hlinkClick r:id="rId3"/>
              </a:rPr>
              <a:t>0255r2</a:t>
            </a:r>
            <a:r>
              <a:rPr lang="en-US" sz="1200" dirty="0"/>
              <a:t> CC36-CR-for-Clause-6.3 				Arik Klein		[2C SP]</a:t>
            </a:r>
          </a:p>
          <a:p>
            <a:pPr lvl="1">
              <a:buFont typeface="Arial" panose="020B0604020202020204" pitchFamily="34" charset="0"/>
              <a:buChar char="•"/>
            </a:pPr>
            <a:r>
              <a:rPr lang="en-GB" sz="1200" dirty="0">
                <a:hlinkClick r:id="rId4"/>
              </a:rPr>
              <a:t>2009r2</a:t>
            </a:r>
            <a:r>
              <a:rPr lang="en-GB" sz="1200" dirty="0"/>
              <a:t> CR for 3.2 						Po-Kai Huang 	[2C SP]</a:t>
            </a:r>
          </a:p>
          <a:p>
            <a:pPr lvl="1">
              <a:buFont typeface="Arial" panose="020B0604020202020204" pitchFamily="34" charset="0"/>
              <a:buChar char="•"/>
            </a:pPr>
            <a:r>
              <a:rPr lang="en-GB" sz="1200" dirty="0">
                <a:hlinkClick r:id="rId5"/>
              </a:rPr>
              <a:t>0226r3</a:t>
            </a:r>
            <a:r>
              <a:rPr lang="en-GB" sz="1200" dirty="0"/>
              <a:t> </a:t>
            </a:r>
            <a:r>
              <a:rPr lang="en-GB" sz="1200" dirty="0" err="1"/>
              <a:t>cr</a:t>
            </a:r>
            <a:r>
              <a:rPr lang="en-GB" sz="1200" dirty="0"/>
              <a:t>-for-missing elements-in-clause 6-3			Zhiqiang Han      	[11C]</a:t>
            </a:r>
          </a:p>
          <a:p>
            <a:pPr lvl="1">
              <a:buFont typeface="Arial" panose="020B0604020202020204" pitchFamily="34" charset="0"/>
              <a:buChar char="•"/>
            </a:pPr>
            <a:r>
              <a:rPr lang="en-GB" sz="1200" dirty="0">
                <a:hlinkClick r:id="rId6"/>
              </a:rPr>
              <a:t>0356r0</a:t>
            </a:r>
            <a:r>
              <a:rPr lang="en-GB" sz="1200" dirty="0"/>
              <a:t> CR for power save of NSTR mobile AP MLD		Guogang Huang  	[2C]</a:t>
            </a:r>
          </a:p>
          <a:p>
            <a:pPr lvl="1">
              <a:buFont typeface="Arial" panose="020B0604020202020204" pitchFamily="34" charset="0"/>
              <a:buChar char="•"/>
            </a:pPr>
            <a:r>
              <a:rPr lang="en-GB" sz="1200" dirty="0">
                <a:hlinkClick r:id="rId7"/>
              </a:rPr>
              <a:t>0331r0</a:t>
            </a:r>
            <a:r>
              <a:rPr lang="en-GB" sz="1200" dirty="0"/>
              <a:t> </a:t>
            </a:r>
            <a:r>
              <a:rPr lang="en-US" sz="1200" dirty="0"/>
              <a:t>Proposed Resolutions to CIDs 4517, 5573, and 6106	Osama Aboul-Magd	[3C]</a:t>
            </a:r>
            <a:endParaRPr lang="en-GB" sz="1200" dirty="0"/>
          </a:p>
          <a:p>
            <a:pPr>
              <a:buFont typeface="Arial" panose="020B0604020202020204" pitchFamily="34" charset="0"/>
              <a:buChar char="•"/>
            </a:pPr>
            <a:r>
              <a:rPr lang="en-GB" sz="1600" dirty="0"/>
              <a:t>Technical Submissions:</a:t>
            </a:r>
          </a:p>
          <a:p>
            <a:pPr lvl="1">
              <a:buFont typeface="Arial" panose="020B0604020202020204" pitchFamily="34" charset="0"/>
              <a:buChar char="•"/>
            </a:pPr>
            <a:r>
              <a:rPr lang="en-GB" sz="1200" dirty="0">
                <a:hlinkClick r:id="rId8"/>
              </a:rPr>
              <a:t>1598r1</a:t>
            </a:r>
            <a:r>
              <a:rPr lang="en-GB" sz="1200" dirty="0"/>
              <a:t> Discussion on R2					Laurent Cariou    	 [SP]</a:t>
            </a:r>
          </a:p>
          <a:p>
            <a:pPr>
              <a:buFont typeface="Arial" panose="020B0604020202020204" pitchFamily="34" charset="0"/>
              <a:buChar char="•"/>
            </a:pPr>
            <a:r>
              <a:rPr lang="en-GB" sz="1600" dirty="0"/>
              <a:t>Motions (during 2nd half of meeting): </a:t>
            </a:r>
            <a:r>
              <a:rPr lang="en-GB" sz="1600" dirty="0">
                <a:hlinkClick r:id="rId9"/>
              </a:rPr>
              <a:t>1982r60</a:t>
            </a:r>
            <a:endParaRPr lang="en-GB" sz="16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endParaRPr lang="en-US"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 (19:00-21:00)</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hlinkClick r:id="rId2"/>
              </a:rPr>
              <a:t>0307r0</a:t>
            </a:r>
            <a:r>
              <a:rPr lang="en-GB" sz="1200" dirty="0"/>
              <a:t> Comment Resolution on U-SIG Part 6				Alice Chen		[29C]</a:t>
            </a:r>
          </a:p>
          <a:p>
            <a:pPr lvl="1">
              <a:buFont typeface="Arial" panose="020B0604020202020204" pitchFamily="34" charset="0"/>
              <a:buChar char="•"/>
            </a:pPr>
            <a:r>
              <a:rPr lang="en-US" sz="1200" dirty="0">
                <a:hlinkClick r:id="rId3"/>
              </a:rPr>
              <a:t>0384r0</a:t>
            </a:r>
            <a:r>
              <a:rPr lang="en-US" sz="1200" dirty="0"/>
              <a:t> CR for CIDs on 36.3.2.8					Yan Xin		[11C]</a:t>
            </a:r>
          </a:p>
          <a:p>
            <a:pPr lvl="1">
              <a:buFont typeface="Arial" panose="020B0604020202020204" pitchFamily="34" charset="0"/>
              <a:buChar char="•"/>
            </a:pPr>
            <a:r>
              <a:rPr lang="en-GB" sz="1200" dirty="0">
                <a:hlinkClick r:id="rId4"/>
              </a:rPr>
              <a:t>0323r0</a:t>
            </a:r>
            <a:r>
              <a:rPr lang="en-GB" sz="1200" dirty="0"/>
              <a:t> CRs on 36.3.13.13 DCM					Bo Gong		[2C]</a:t>
            </a:r>
          </a:p>
          <a:p>
            <a:pPr lvl="1">
              <a:buFont typeface="Arial" panose="020B0604020202020204" pitchFamily="34" charset="0"/>
              <a:buChar char="•"/>
            </a:pPr>
            <a:r>
              <a:rPr lang="en-GB" sz="1200" dirty="0">
                <a:hlinkClick r:id="rId5"/>
              </a:rPr>
              <a:t>0322r0</a:t>
            </a:r>
            <a:r>
              <a:rPr lang="en-GB" sz="1200" dirty="0"/>
              <a:t> CRs on 36.2.6.1							Bo Gong		[6C]</a:t>
            </a:r>
          </a:p>
          <a:p>
            <a:pPr lvl="1">
              <a:buFont typeface="Arial" panose="020B0604020202020204" pitchFamily="34" charset="0"/>
              <a:buChar char="•"/>
            </a:pPr>
            <a:r>
              <a:rPr lang="en-US" sz="1200" dirty="0">
                <a:hlinkClick r:id="rId6"/>
              </a:rPr>
              <a:t>0346r0</a:t>
            </a:r>
            <a:r>
              <a:rPr lang="en-US" sz="1200" dirty="0"/>
              <a:t> Comment Resolutions for CID 4663				Dongguk Lim		[1C]</a:t>
            </a:r>
          </a:p>
          <a:p>
            <a:pPr lvl="1">
              <a:buFont typeface="Arial" panose="020B0604020202020204" pitchFamily="34" charset="0"/>
              <a:buChar char="•"/>
            </a:pPr>
            <a:r>
              <a:rPr lang="en-US" sz="1200" dirty="0">
                <a:hlinkClick r:id="rId7"/>
              </a:rPr>
              <a:t>0369r0</a:t>
            </a:r>
            <a:r>
              <a:rPr lang="en-US" sz="1200" dirty="0"/>
              <a:t> CR-on-36.3.17							Genadiy Tsodik	[1C]</a:t>
            </a:r>
          </a:p>
          <a:p>
            <a:pPr lvl="1">
              <a:buFont typeface="Arial" panose="020B0604020202020204" pitchFamily="34" charset="0"/>
              <a:buChar char="•"/>
            </a:pPr>
            <a:r>
              <a:rPr lang="en-US" sz="1200" dirty="0">
                <a:hlinkClick r:id="rId8"/>
              </a:rPr>
              <a:t>0419r0</a:t>
            </a:r>
            <a:r>
              <a:rPr lang="en-US" sz="1200" dirty="0"/>
              <a:t> CR on CID 6118 And 6915					Alice Chen		[2C]</a:t>
            </a:r>
          </a:p>
          <a:p>
            <a:pPr lvl="1">
              <a:buFont typeface="Arial" panose="020B0604020202020204" pitchFamily="34" charset="0"/>
              <a:buChar char="•"/>
            </a:pPr>
            <a:r>
              <a:rPr lang="en-US" sz="1200" dirty="0">
                <a:hlinkClick r:id="rId9"/>
              </a:rPr>
              <a:t>0429r0</a:t>
            </a:r>
            <a:r>
              <a:rPr lang="en-US" sz="1200" dirty="0"/>
              <a:t> CC36 remaining PHY introduction related CRs		Kanke Wu		[2C]</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10"/>
              </a:rPr>
              <a:t>0420r0</a:t>
            </a:r>
            <a:r>
              <a:rPr lang="en-US" sz="1200" dirty="0"/>
              <a:t> CR on CID 6118 And 6915					Alice Chen		[7C]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41568359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 (19:00-21:00)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US" sz="1200" dirty="0">
                <a:hlinkClick r:id="rId2"/>
              </a:rPr>
              <a:t>0184r0</a:t>
            </a:r>
            <a:r>
              <a:rPr lang="en-US" sz="1200" dirty="0"/>
              <a:t> Group addressed BUs by TIM				Ming Gan		[14C]</a:t>
            </a:r>
          </a:p>
          <a:p>
            <a:pPr lvl="1">
              <a:buFont typeface="Arial" panose="020B0604020202020204" pitchFamily="34" charset="0"/>
              <a:buChar char="•"/>
            </a:pPr>
            <a:r>
              <a:rPr lang="en-US" sz="1200" dirty="0">
                <a:hlinkClick r:id="rId3"/>
              </a:rPr>
              <a:t>0239r1</a:t>
            </a:r>
            <a:r>
              <a:rPr lang="en-US" sz="1200" dirty="0"/>
              <a:t> CC36 CR for Remaining CIDs on AAR		Ming Gan		[10C]</a:t>
            </a:r>
          </a:p>
          <a:p>
            <a:pPr lvl="1">
              <a:buFont typeface="Arial" panose="020B0604020202020204" pitchFamily="34" charset="0"/>
              <a:buChar char="•"/>
            </a:pPr>
            <a:r>
              <a:rPr lang="en-US" sz="1200" dirty="0">
                <a:hlinkClick r:id="rId4"/>
              </a:rPr>
              <a:t>0214r1</a:t>
            </a:r>
            <a:r>
              <a:rPr lang="en-US" sz="1200" dirty="0"/>
              <a:t> CR EMLSR						Minyoung Park	[21C]</a:t>
            </a:r>
          </a:p>
          <a:p>
            <a:pPr lvl="1">
              <a:buFont typeface="Arial" panose="020B0604020202020204" pitchFamily="34" charset="0"/>
              <a:buChar char="•"/>
            </a:pPr>
            <a:r>
              <a:rPr lang="en-GB" sz="1200" dirty="0">
                <a:hlinkClick r:id="rId5"/>
              </a:rPr>
              <a:t>1147r7</a:t>
            </a:r>
            <a:r>
              <a:rPr lang="en-GB" sz="1200" dirty="0"/>
              <a:t> CR-35.6 Restricted TWT Announcement		Chunyu Hu		</a:t>
            </a:r>
            <a:r>
              <a:rPr lang="en-US" sz="1200" dirty="0"/>
              <a:t>[10C SP]</a:t>
            </a:r>
          </a:p>
          <a:p>
            <a:pPr lvl="1">
              <a:buFont typeface="Arial" panose="020B0604020202020204" pitchFamily="34" charset="0"/>
              <a:buChar char="•"/>
            </a:pPr>
            <a:r>
              <a:rPr lang="en-GB" sz="1200" dirty="0">
                <a:hlinkClick r:id="rId6"/>
              </a:rPr>
              <a:t>1699r3</a:t>
            </a:r>
            <a:r>
              <a:rPr lang="en-GB" sz="1200" dirty="0"/>
              <a:t> CR for r-TWT RBO before service period		Abdel Karim Ajami	</a:t>
            </a:r>
            <a:r>
              <a:rPr lang="en-US" sz="1200" dirty="0"/>
              <a:t>[3C SP]</a:t>
            </a:r>
          </a:p>
          <a:p>
            <a:pPr lvl="1">
              <a:buFont typeface="Arial" panose="020B0604020202020204" pitchFamily="34" charset="0"/>
              <a:buChar char="•"/>
            </a:pPr>
            <a:r>
              <a:rPr lang="en-GB" sz="1200" dirty="0">
                <a:hlinkClick r:id="rId7"/>
              </a:rPr>
              <a:t>1840r3</a:t>
            </a:r>
            <a:r>
              <a:rPr lang="en-GB" sz="1200" dirty="0"/>
              <a:t> CR for EMLMR Links					Yuxin Lu		</a:t>
            </a:r>
            <a:r>
              <a:rPr lang="en-US" sz="1200" dirty="0"/>
              <a:t>[7C SP]</a:t>
            </a:r>
          </a:p>
          <a:p>
            <a:pPr lvl="1">
              <a:buFont typeface="Arial" panose="020B0604020202020204" pitchFamily="34" charset="0"/>
              <a:buChar char="•"/>
            </a:pPr>
            <a:r>
              <a:rPr lang="en-US" sz="1200" dirty="0">
                <a:hlinkClick r:id="rId8"/>
              </a:rPr>
              <a:t>0193r1</a:t>
            </a:r>
            <a:r>
              <a:rPr lang="en-US" sz="1200" dirty="0"/>
              <a:t> CR Clause 9						Minyoung Park	[5C SP]</a:t>
            </a:r>
          </a:p>
          <a:p>
            <a:pPr lvl="1">
              <a:buFont typeface="Arial" panose="020B0604020202020204" pitchFamily="34" charset="0"/>
              <a:buChar char="•"/>
            </a:pPr>
            <a:r>
              <a:rPr lang="en-GB" sz="1200" dirty="0">
                <a:hlinkClick r:id="rId9"/>
              </a:rPr>
              <a:t>1279r0</a:t>
            </a:r>
            <a:r>
              <a:rPr lang="en-GB" sz="1200" dirty="0"/>
              <a:t> CR for D1.0 AAD and Nonce CIDs			Rojan Chitrakar	</a:t>
            </a:r>
            <a:r>
              <a:rPr lang="en-US" sz="1200" dirty="0"/>
              <a:t>[2C]</a:t>
            </a:r>
          </a:p>
          <a:p>
            <a:pPr lvl="1">
              <a:buFont typeface="Arial" panose="020B0604020202020204" pitchFamily="34" charset="0"/>
              <a:buChar char="•"/>
            </a:pPr>
            <a:r>
              <a:rPr lang="en-GB" sz="1200" dirty="0">
                <a:hlinkClick r:id="rId10"/>
              </a:rPr>
              <a:t>1277r0</a:t>
            </a:r>
            <a:r>
              <a:rPr lang="en-GB" sz="1200" dirty="0"/>
              <a:t> Group Key handshake CIDs				Rojan Chitrakar	</a:t>
            </a:r>
            <a:r>
              <a:rPr lang="en-US" sz="1200" dirty="0"/>
              <a:t>[5C]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688839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rPr>
              <a:t>Thursday PHY Agenda (09:00-11:00)</a:t>
            </a:r>
            <a:endParaRPr lang="en-US" dirty="0">
              <a:solidFill>
                <a:schemeClr val="tx1"/>
              </a:solidFill>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rPr>
              <a:t>Thursday</a:t>
            </a:r>
            <a:r>
              <a:rPr lang="en-US" altLang="en-US" dirty="0"/>
              <a:t> MAC Agenda (09:00-11:00)</a:t>
            </a:r>
            <a:endParaRPr lang="en-US" dirty="0"/>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 (19:00-21:00)</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685357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 (19:00-21:00)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061888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TGbe Editor Status Report:</a:t>
            </a:r>
          </a:p>
          <a:p>
            <a:pPr>
              <a:buFont typeface="Arial" panose="020B0604020202020204" pitchFamily="34" charset="0"/>
              <a:buChar char="•"/>
            </a:pPr>
            <a:r>
              <a:rPr lang="en-GB" sz="1600" dirty="0"/>
              <a:t>CR Submissions:</a:t>
            </a:r>
          </a:p>
          <a:p>
            <a:pPr>
              <a:buFont typeface="Arial" panose="020B0604020202020204" pitchFamily="34" charset="0"/>
              <a:buChar char="•"/>
            </a:pPr>
            <a:r>
              <a:rPr lang="en-GB" sz="1600" dirty="0"/>
              <a:t>Motions (during 2nd half of meeting):</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March 802.11 Plenary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March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https://grouper.ieee.org/groups/802/11/Meetings/Meeting_Plan.html</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85527</TotalTime>
  <Words>3386</Words>
  <Application>Microsoft Office PowerPoint</Application>
  <PresentationFormat>On-screen Show (4:3)</PresentationFormat>
  <Paragraphs>392</Paragraphs>
  <Slides>29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Arial Black</vt:lpstr>
      <vt:lpstr>Calibri</vt:lpstr>
      <vt:lpstr>Monotype Sorts</vt:lpstr>
      <vt:lpstr>Times New Roman</vt:lpstr>
      <vt:lpstr>Wingdings</vt:lpstr>
      <vt:lpstr>Office Theme</vt:lpstr>
      <vt:lpstr>Document</vt:lpstr>
      <vt:lpstr>TGbe March 2022 Meeting Agenda</vt:lpstr>
      <vt:lpstr>IEEE 802.11 TGbe: Enhancements for Extremely High Throughput (EHT) WLAN Task Group</vt:lpstr>
      <vt:lpstr>Registration for the March 802.11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Wednesday PHY Agenda (19:00-21:00)</vt:lpstr>
      <vt:lpstr>Wednesday MAC Agenda (19:00-21:00)</vt:lpstr>
      <vt:lpstr>Thursday PHY Agenda (09:00-11:00)</vt:lpstr>
      <vt:lpstr>Thursday MAC Agenda (09:00-11:00)</vt:lpstr>
      <vt:lpstr>Wednesday PHY Agenda (19:00-21:00)</vt:lpstr>
      <vt:lpstr>Wednesday MAC Agenda (19:00-21:00)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2022-03-07T23:49:50Z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