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9" r:id="rId8"/>
    <p:sldId id="856"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FB4F0-4AD9-4CEC-ADC5-DAA5FB8ABDB5}" v="22" dt="2022-03-07T14:34:28.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5" d="100"/>
          <a:sy n="85" d="100"/>
        </p:scale>
        <p:origin x="96" y="9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4CFB4F0-4AD9-4CEC-ADC5-DAA5FB8ABDB5}"/>
    <pc:docChg chg="modSld modMainMaster">
      <pc:chgData name="Mike Montemurro" userId="40c20c913ca7511e" providerId="LiveId" clId="{84CFB4F0-4AD9-4CEC-ADC5-DAA5FB8ABDB5}" dt="2022-03-07T14:34:41.675" v="37" actId="20577"/>
      <pc:docMkLst>
        <pc:docMk/>
      </pc:docMkLst>
      <pc:sldChg chg="modSp mod">
        <pc:chgData name="Mike Montemurro" userId="40c20c913ca7511e" providerId="LiveId" clId="{84CFB4F0-4AD9-4CEC-ADC5-DAA5FB8ABDB5}" dt="2022-03-07T14:27:36.171" v="31" actId="1036"/>
        <pc:sldMkLst>
          <pc:docMk/>
          <pc:sldMk cId="3830619075" sldId="613"/>
        </pc:sldMkLst>
        <pc:spChg chg="mod">
          <ac:chgData name="Mike Montemurro" userId="40c20c913ca7511e" providerId="LiveId" clId="{84CFB4F0-4AD9-4CEC-ADC5-DAA5FB8ABDB5}" dt="2022-03-07T14:27:31.999" v="30" actId="1036"/>
          <ac:spMkLst>
            <pc:docMk/>
            <pc:sldMk cId="3830619075" sldId="613"/>
            <ac:spMk id="7" creationId="{12EA73ED-8534-496E-953B-F9D898315292}"/>
          </ac:spMkLst>
        </pc:spChg>
        <pc:spChg chg="mod">
          <ac:chgData name="Mike Montemurro" userId="40c20c913ca7511e" providerId="LiveId" clId="{84CFB4F0-4AD9-4CEC-ADC5-DAA5FB8ABDB5}" dt="2022-03-07T14:26:30.469" v="9"/>
          <ac:spMkLst>
            <pc:docMk/>
            <pc:sldMk cId="3830619075" sldId="613"/>
            <ac:spMk id="8" creationId="{4CD249A7-B25B-4413-A490-DA16C7C17DEA}"/>
          </ac:spMkLst>
        </pc:spChg>
        <pc:spChg chg="mod">
          <ac:chgData name="Mike Montemurro" userId="40c20c913ca7511e" providerId="LiveId" clId="{84CFB4F0-4AD9-4CEC-ADC5-DAA5FB8ABDB5}" dt="2022-03-07T14:27:36.171" v="31" actId="1036"/>
          <ac:spMkLst>
            <pc:docMk/>
            <pc:sldMk cId="3830619075" sldId="613"/>
            <ac:spMk id="9" creationId="{646D209B-E15C-40CD-B6C9-BF023D20E53D}"/>
          </ac:spMkLst>
        </pc:spChg>
        <pc:spChg chg="mod">
          <ac:chgData name="Mike Montemurro" userId="40c20c913ca7511e" providerId="LiveId" clId="{84CFB4F0-4AD9-4CEC-ADC5-DAA5FB8ABDB5}" dt="2022-03-07T14:26:47.588" v="19" actId="1036"/>
          <ac:spMkLst>
            <pc:docMk/>
            <pc:sldMk cId="3830619075" sldId="613"/>
            <ac:spMk id="10" creationId="{CC2AB40D-EE73-4F6E-AF6C-5BB8815A67AA}"/>
          </ac:spMkLst>
        </pc:spChg>
        <pc:spChg chg="mod">
          <ac:chgData name="Mike Montemurro" userId="40c20c913ca7511e" providerId="LiveId" clId="{84CFB4F0-4AD9-4CEC-ADC5-DAA5FB8ABDB5}" dt="2022-03-07T14:27:10.913" v="27" actId="20577"/>
          <ac:spMkLst>
            <pc:docMk/>
            <pc:sldMk cId="3830619075" sldId="613"/>
            <ac:spMk id="4103" creationId="{00000000-0000-0000-0000-000000000000}"/>
          </ac:spMkLst>
        </pc:spChg>
      </pc:sldChg>
      <pc:sldChg chg="modSp mod">
        <pc:chgData name="Mike Montemurro" userId="40c20c913ca7511e" providerId="LiveId" clId="{84CFB4F0-4AD9-4CEC-ADC5-DAA5FB8ABDB5}" dt="2022-03-07T14:25:05.731" v="4" actId="20577"/>
        <pc:sldMkLst>
          <pc:docMk/>
          <pc:sldMk cId="3056178945" sldId="848"/>
        </pc:sldMkLst>
        <pc:spChg chg="mod">
          <ac:chgData name="Mike Montemurro" userId="40c20c913ca7511e" providerId="LiveId" clId="{84CFB4F0-4AD9-4CEC-ADC5-DAA5FB8ABDB5}" dt="2022-03-07T14:25:05.731" v="4" actId="20577"/>
          <ac:spMkLst>
            <pc:docMk/>
            <pc:sldMk cId="3056178945" sldId="848"/>
            <ac:spMk id="5" creationId="{312E63CB-7AA4-47E9-A213-073D8CADFEE1}"/>
          </ac:spMkLst>
        </pc:spChg>
      </pc:sldChg>
      <pc:sldChg chg="modSp mod">
        <pc:chgData name="Mike Montemurro" userId="40c20c913ca7511e" providerId="LiveId" clId="{84CFB4F0-4AD9-4CEC-ADC5-DAA5FB8ABDB5}" dt="2022-03-07T14:28:13.201" v="35" actId="20577"/>
        <pc:sldMkLst>
          <pc:docMk/>
          <pc:sldMk cId="1554063236" sldId="857"/>
        </pc:sldMkLst>
        <pc:spChg chg="mod">
          <ac:chgData name="Mike Montemurro" userId="40c20c913ca7511e" providerId="LiveId" clId="{84CFB4F0-4AD9-4CEC-ADC5-DAA5FB8ABDB5}" dt="2022-03-07T14:28:13.201" v="35" actId="20577"/>
          <ac:spMkLst>
            <pc:docMk/>
            <pc:sldMk cId="1554063236" sldId="857"/>
            <ac:spMk id="5" creationId="{312E63CB-7AA4-47E9-A213-073D8CADFEE1}"/>
          </ac:spMkLst>
        </pc:spChg>
      </pc:sldChg>
      <pc:sldMasterChg chg="modSp mod">
        <pc:chgData name="Mike Montemurro" userId="40c20c913ca7511e" providerId="LiveId" clId="{84CFB4F0-4AD9-4CEC-ADC5-DAA5FB8ABDB5}" dt="2022-03-07T14:34:41.675" v="37" actId="20577"/>
        <pc:sldMasterMkLst>
          <pc:docMk/>
          <pc:sldMasterMk cId="0" sldId="2147483648"/>
        </pc:sldMasterMkLst>
        <pc:spChg chg="mod">
          <ac:chgData name="Mike Montemurro" userId="40c20c913ca7511e" providerId="LiveId" clId="{84CFB4F0-4AD9-4CEC-ADC5-DAA5FB8ABDB5}" dt="2022-03-07T14:34:41.675" v="3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802.11-22/0270r1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247-01-000m-telecon-minutes-for-revme-january-31.docx" TargetMode="External"/><Relationship Id="rId2" Type="http://schemas.openxmlformats.org/officeDocument/2006/relationships/hyperlink" Target="https://mentor.ieee.org/802.11/dcn/22/11-22-0108-02-000m-telecon-minutes-for-revme-2022-jan-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266-02-000m-telecon-minutes-for-revme-february.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2022-03-03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21 March 2022 at 10am ET, 2hrs</a:t>
            </a:r>
          </a:p>
          <a:p>
            <a:pPr marL="0" indent="0">
              <a:lnSpc>
                <a:spcPct val="80000"/>
              </a:lnSpc>
              <a:buNone/>
            </a:pPr>
            <a:endParaRPr lang="en-US" altLang="en-US" sz="2000" dirty="0"/>
          </a:p>
          <a:p>
            <a:pPr>
              <a:lnSpc>
                <a:spcPct val="80000"/>
              </a:lnSpc>
            </a:pPr>
            <a:r>
              <a:rPr lang="en-US" altLang="en-US" sz="2000" dirty="0"/>
              <a:t>28 Mar, 4, 11, 22 April, May 2 – 10am ET, 2hrs</a:t>
            </a:r>
          </a:p>
          <a:p>
            <a:pPr marL="0" indent="0">
              <a:lnSpc>
                <a:spcPct val="80000"/>
              </a:lnSpc>
              <a:buNone/>
            </a:pPr>
            <a:endParaRPr lang="en-US" altLang="en-US" sz="2000" dirty="0"/>
          </a:p>
          <a:p>
            <a:pPr marL="0" indent="0">
              <a:lnSpc>
                <a:spcPct val="80000"/>
              </a:lnSpc>
              <a:buNone/>
            </a:pPr>
            <a:r>
              <a:rPr lang="en-US" altLang="en-US" sz="2000" dirty="0"/>
              <a:t>NOTE: </a:t>
            </a:r>
            <a:r>
              <a:rPr lang="en-US" altLang="en-US" sz="2000" dirty="0" err="1"/>
              <a:t>Adhoc</a:t>
            </a:r>
            <a:r>
              <a:rPr lang="en-US" altLang="en-US" sz="2000" dirty="0"/>
              <a:t> is 26-28 April</a:t>
            </a:r>
          </a:p>
          <a:p>
            <a:pPr marL="0" indent="0">
              <a:lnSpc>
                <a:spcPct val="80000"/>
              </a:lnSpc>
              <a:buNone/>
            </a:pPr>
            <a:endParaRPr lang="en-US" altLang="en-US" sz="2000" dirty="0"/>
          </a:p>
          <a:p>
            <a:pPr>
              <a:lnSpc>
                <a:spcPct val="80000"/>
              </a:lnSpc>
            </a:pPr>
            <a:r>
              <a:rPr lang="en-US" altLang="en-US" sz="2000" dirty="0"/>
              <a:t>For the May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March 802.11 plenary session</a:t>
            </a:r>
            <a:endParaRPr lang="en-CA" b="0"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100" dirty="0"/>
              <a:t>Telecon and January plenary minutes (Slide x)</a:t>
            </a:r>
          </a:p>
          <a:p>
            <a:pPr lvl="1"/>
            <a:r>
              <a:rPr lang="en-GB" sz="1100" dirty="0"/>
              <a:t>Comment Resolution</a:t>
            </a:r>
          </a:p>
          <a:p>
            <a:pPr lvl="2"/>
            <a:r>
              <a:rPr lang="pt-BR" sz="1100" dirty="0"/>
              <a:t>CID 1276 – 11-22/253 – Halasz (Morse Micro)</a:t>
            </a:r>
          </a:p>
          <a:p>
            <a:pPr lvl="2"/>
            <a:r>
              <a:rPr lang="pt-BR" sz="1100" dirty="0"/>
              <a:t>CID 1428 – 11-22/359 – Halasz (Morse Micro)</a:t>
            </a:r>
          </a:p>
          <a:p>
            <a:pPr lvl="2"/>
            <a:r>
              <a:rPr lang="pt-BR" sz="1100" dirty="0"/>
              <a:t>CID 1678 – Rison (Samsung)</a:t>
            </a:r>
          </a:p>
          <a:p>
            <a:pPr lvl="2"/>
            <a:r>
              <a:rPr lang="en-US" sz="1100" dirty="0"/>
              <a:t>CID 1090 – 11-22/0404</a:t>
            </a:r>
            <a:r>
              <a:rPr lang="en-CA" sz="1100" dirty="0"/>
              <a:t> – Qi (Intel)</a:t>
            </a:r>
          </a:p>
          <a:p>
            <a:pPr lvl="2"/>
            <a:r>
              <a:rPr lang="it-IT" sz="1100" dirty="0"/>
              <a:t>ED1 CIDs – 11-22/0073 – Qi (Intel)</a:t>
            </a:r>
            <a:endParaRPr lang="pt-BR" sz="110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14, 4pm ET</a:t>
            </a:r>
          </a:p>
          <a:p>
            <a:pPr lvl="1"/>
            <a:r>
              <a:rPr lang="en-CA" altLang="en-US" sz="1100" dirty="0"/>
              <a:t>Motions </a:t>
            </a:r>
          </a:p>
          <a:p>
            <a:pPr lvl="2"/>
            <a:r>
              <a:rPr lang="en-CA" altLang="en-US" sz="1100" dirty="0"/>
              <a:t>11-22/0059r6 – slides x-y</a:t>
            </a:r>
          </a:p>
          <a:p>
            <a:pPr lvl="1"/>
            <a:r>
              <a:rPr lang="en-CA" altLang="en-US" sz="1100" dirty="0"/>
              <a:t>Comment Resolution</a:t>
            </a:r>
            <a:endParaRPr lang="en-CA" sz="1100" dirty="0"/>
          </a:p>
          <a:p>
            <a:pPr lvl="2"/>
            <a:r>
              <a:rPr lang="en-CA" sz="1100" dirty="0"/>
              <a:t>11-22/398 – Qi (Intel)</a:t>
            </a:r>
          </a:p>
          <a:p>
            <a:pPr lvl="2"/>
            <a:r>
              <a:rPr lang="en-CA" sz="1100" dirty="0"/>
              <a:t>PHY CIDs – Rison (Samsung)</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052094"/>
            <a:ext cx="5029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9, 4pm ET</a:t>
            </a:r>
          </a:p>
          <a:p>
            <a:pPr lvl="1"/>
            <a:r>
              <a:rPr lang="en-CA" altLang="en-US" sz="1100" dirty="0"/>
              <a:t>Comment Resolution</a:t>
            </a:r>
          </a:p>
          <a:p>
            <a:pPr lvl="2"/>
            <a:r>
              <a:rPr lang="en-CA" sz="1100" dirty="0"/>
              <a:t>CID 1041 – Document 11-22/305r0 – Harkins (HPE) - Mar 9</a:t>
            </a:r>
          </a:p>
          <a:p>
            <a:pPr lvl="2"/>
            <a:r>
              <a:rPr lang="en-CA" sz="1100" dirty="0"/>
              <a:t>CID 1088 – 11-22/0386 – Qi (Intel) </a:t>
            </a:r>
          </a:p>
          <a:p>
            <a:pPr lvl="2"/>
            <a:r>
              <a:rPr lang="en-CA" sz="1100" dirty="0"/>
              <a:t>PMK for SAE – 11-22/399 – Huang (Intel) – Mar 9</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10, 4pm ET</a:t>
            </a:r>
          </a:p>
          <a:p>
            <a:pPr lvl="1"/>
            <a:r>
              <a:rPr lang="en-CA" altLang="en-US" sz="1100" dirty="0"/>
              <a:t>Comment Resolution</a:t>
            </a:r>
            <a:endParaRPr lang="pt-BR" sz="1100" dirty="0"/>
          </a:p>
          <a:p>
            <a:pPr lvl="2"/>
            <a:r>
              <a:rPr lang="pt-BR" sz="1100" dirty="0"/>
              <a:t>11-22/329 – Kneckt (Apple)</a:t>
            </a:r>
          </a:p>
          <a:p>
            <a:pPr lvl="2"/>
            <a:r>
              <a:rPr lang="nl-NL" sz="1100" dirty="0"/>
              <a:t>CID 1218 – Coffey (Realtek)</a:t>
            </a:r>
          </a:p>
          <a:p>
            <a:pPr lvl="2"/>
            <a:r>
              <a:rPr lang="it-IT" sz="1100" dirty="0"/>
              <a:t>GEN CIDs – Rosdahl (Qualcomm)</a:t>
            </a:r>
          </a:p>
          <a:p>
            <a:pPr lvl="2"/>
            <a:r>
              <a:rPr lang="pt-BR" sz="1100" dirty="0"/>
              <a:t>CID 2323 – 11-22/0350 – Myles (Cisco)</a:t>
            </a:r>
          </a:p>
          <a:p>
            <a:pPr lvl="2"/>
            <a:r>
              <a:rPr lang="it-IT" sz="1100" dirty="0"/>
              <a:t>ED1 CIDs – 11-22/0073 – Qi (Intel)</a:t>
            </a:r>
            <a:endParaRPr lang="nl-NL" sz="1100" dirty="0"/>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Mar 11, 1:30pm ET</a:t>
            </a:r>
          </a:p>
          <a:p>
            <a:pPr lvl="1"/>
            <a:r>
              <a:rPr lang="en-CA" altLang="en-US" sz="1100" dirty="0"/>
              <a:t>Comment Resolution</a:t>
            </a:r>
          </a:p>
          <a:p>
            <a:pPr lvl="2"/>
            <a:r>
              <a:rPr lang="en-CA" altLang="en-US" sz="1100" dirty="0"/>
              <a:t>CIDs 1497, 1498, 1499. and 1557 – 11-22/365 – McCann (Huawei)</a:t>
            </a:r>
          </a:p>
          <a:p>
            <a:pPr lvl="2"/>
            <a:r>
              <a:rPr lang="en-CA" altLang="en-US" sz="1100" dirty="0"/>
              <a:t>CID 2273 – Chen (Intel) </a:t>
            </a:r>
          </a:p>
          <a:p>
            <a:pPr lvl="2"/>
            <a:r>
              <a:rPr lang="en-CA" altLang="en-US" sz="1100" dirty="0"/>
              <a:t>ED2 CIDs – 11-22/0218 – Au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r>
              <a:rPr lang="en-US" altLang="en-US" sz="1800" dirty="0">
                <a:hlinkClick r:id="rId2"/>
              </a:rPr>
              <a:t>https://mentor.ieee.org/802.11/dcn/22/11-22-0108-02-000m-telecon-minutes-for-revme-2022-jan-electronic-interim.docx</a:t>
            </a:r>
            <a:r>
              <a:rPr lang="en-US" altLang="en-US" sz="1800" dirty="0"/>
              <a:t> </a:t>
            </a:r>
          </a:p>
          <a:p>
            <a:pPr>
              <a:lnSpc>
                <a:spcPct val="80000"/>
              </a:lnSpc>
            </a:pPr>
            <a:r>
              <a:rPr lang="en-US" altLang="en-US" sz="1800" dirty="0"/>
              <a:t>January 31 teleconference: </a:t>
            </a:r>
            <a:r>
              <a:rPr lang="en-US" altLang="en-US" sz="1800" dirty="0">
                <a:hlinkClick r:id="rId3"/>
              </a:rPr>
              <a:t>https://mentor.ieee.org/802.11/dcn/22/11-22-0247-01-000m-telecon-minutes-for-revme-january-31.docx</a:t>
            </a:r>
            <a:r>
              <a:rPr lang="en-US" altLang="en-US" sz="1800" dirty="0"/>
              <a:t> </a:t>
            </a:r>
          </a:p>
          <a:p>
            <a:pPr>
              <a:lnSpc>
                <a:spcPct val="80000"/>
              </a:lnSpc>
            </a:pPr>
            <a:r>
              <a:rPr lang="en-US" altLang="en-US" sz="1800" dirty="0"/>
              <a:t>February teleconferences: </a:t>
            </a:r>
            <a:r>
              <a:rPr lang="en-US" altLang="en-US" sz="1800" dirty="0">
                <a:hlinkClick r:id="rId4"/>
              </a:rPr>
              <a:t>https://mentor.ieee.org/802.11/dcn/22/11-22-0266-03-000m-telecon-minutes-for-revme-february.docx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107070</TotalTime>
  <Words>2443</Words>
  <Application>Microsoft Office PowerPoint</Application>
  <PresentationFormat>Widescreen</PresentationFormat>
  <Paragraphs>267</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March 802.11 plenary session</vt:lpstr>
      <vt:lpstr>REVme Agenda</vt:lpstr>
      <vt:lpstr>REVme minutes approval</vt:lpstr>
      <vt:lpstr>TGme Timeline</vt:lpstr>
      <vt:lpstr>REVme Issues</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4601</cp:revision>
  <cp:lastPrinted>2014-11-04T15:04:57Z</cp:lastPrinted>
  <dcterms:created xsi:type="dcterms:W3CDTF">2007-04-17T18:10:23Z</dcterms:created>
  <dcterms:modified xsi:type="dcterms:W3CDTF">2022-03-07T14:34:46Z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