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37"/>
  </p:notesMasterIdLst>
  <p:handoutMasterIdLst>
    <p:handoutMasterId r:id="rId38"/>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1" r:id="rId22"/>
    <p:sldId id="2368" r:id="rId23"/>
    <p:sldId id="2369" r:id="rId24"/>
    <p:sldId id="2370" r:id="rId25"/>
    <p:sldId id="2374" r:id="rId26"/>
    <p:sldId id="2377" r:id="rId27"/>
    <p:sldId id="2372" r:id="rId28"/>
    <p:sldId id="2373" r:id="rId29"/>
    <p:sldId id="328" r:id="rId30"/>
    <p:sldId id="329" r:id="rId31"/>
    <p:sldId id="297" r:id="rId32"/>
    <p:sldId id="284" r:id="rId33"/>
    <p:sldId id="331" r:id="rId34"/>
    <p:sldId id="332" r:id="rId35"/>
    <p:sldId id="264"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E575A1-D04A-4F8B-A331-3FC28F10D08D}" v="2" dt="2022-03-05T22:26:07.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18" autoAdjust="0"/>
    <p:restoredTop sz="86342" autoAdjust="0"/>
  </p:normalViewPr>
  <p:slideViewPr>
    <p:cSldViewPr>
      <p:cViewPr varScale="1">
        <p:scale>
          <a:sx n="75" d="100"/>
          <a:sy n="75" d="100"/>
        </p:scale>
        <p:origin x="78" y="276"/>
      </p:cViewPr>
      <p:guideLst>
        <p:guide orient="horz" pos="2160"/>
        <p:guide pos="3840"/>
      </p:guideLst>
    </p:cSldViewPr>
  </p:slideViewPr>
  <p:outlineViewPr>
    <p:cViewPr varScale="1">
      <p:scale>
        <a:sx n="33" d="100"/>
        <a:sy n="33" d="100"/>
      </p:scale>
      <p:origin x="0" y="-2974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6E575A1-D04A-4F8B-A331-3FC28F10D08D}"/>
    <pc:docChg chg="undo custSel addSld delSld modSld sldOrd modMainMaster">
      <pc:chgData name="Jon Rosdahl" userId="2820f357-2dd4-4127-8713-e0bfde0fd756" providerId="ADAL" clId="{06E575A1-D04A-4F8B-A331-3FC28F10D08D}" dt="2022-03-07T22:41:27.909" v="1741" actId="20577"/>
      <pc:docMkLst>
        <pc:docMk/>
      </pc:docMkLst>
      <pc:sldChg chg="modSp mod">
        <pc:chgData name="Jon Rosdahl" userId="2820f357-2dd4-4127-8713-e0bfde0fd756" providerId="ADAL" clId="{06E575A1-D04A-4F8B-A331-3FC28F10D08D}" dt="2022-03-07T22:41:27.909" v="1741" actId="20577"/>
        <pc:sldMkLst>
          <pc:docMk/>
          <pc:sldMk cId="0" sldId="256"/>
        </pc:sldMkLst>
        <pc:spChg chg="mod">
          <ac:chgData name="Jon Rosdahl" userId="2820f357-2dd4-4127-8713-e0bfde0fd756" providerId="ADAL" clId="{06E575A1-D04A-4F8B-A331-3FC28F10D08D}" dt="2022-03-07T22:41:27.909" v="1741" actId="20577"/>
          <ac:spMkLst>
            <pc:docMk/>
            <pc:sldMk cId="0" sldId="256"/>
            <ac:spMk id="3074" creationId="{00000000-0000-0000-0000-000000000000}"/>
          </ac:spMkLst>
        </pc:spChg>
      </pc:sldChg>
      <pc:sldChg chg="modSp mod">
        <pc:chgData name="Jon Rosdahl" userId="2820f357-2dd4-4127-8713-e0bfde0fd756" providerId="ADAL" clId="{06E575A1-D04A-4F8B-A331-3FC28F10D08D}" dt="2022-03-05T22:26:57.182" v="2"/>
        <pc:sldMkLst>
          <pc:docMk/>
          <pc:sldMk cId="2099305387" sldId="285"/>
        </pc:sldMkLst>
        <pc:spChg chg="mod">
          <ac:chgData name="Jon Rosdahl" userId="2820f357-2dd4-4127-8713-e0bfde0fd756" providerId="ADAL" clId="{06E575A1-D04A-4F8B-A331-3FC28F10D08D}" dt="2022-03-05T22:26:57.182" v="2"/>
          <ac:spMkLst>
            <pc:docMk/>
            <pc:sldMk cId="2099305387" sldId="285"/>
            <ac:spMk id="8" creationId="{A17284DF-72F3-4BE4-A17D-B2B7EC7499F0}"/>
          </ac:spMkLst>
        </pc:spChg>
      </pc:sldChg>
      <pc:sldChg chg="modSp mod">
        <pc:chgData name="Jon Rosdahl" userId="2820f357-2dd4-4127-8713-e0bfde0fd756" providerId="ADAL" clId="{06E575A1-D04A-4F8B-A331-3FC28F10D08D}" dt="2022-03-07T18:38:16.354" v="61" actId="20577"/>
        <pc:sldMkLst>
          <pc:docMk/>
          <pc:sldMk cId="3866284722" sldId="325"/>
        </pc:sldMkLst>
        <pc:spChg chg="mod">
          <ac:chgData name="Jon Rosdahl" userId="2820f357-2dd4-4127-8713-e0bfde0fd756" providerId="ADAL" clId="{06E575A1-D04A-4F8B-A331-3FC28F10D08D}" dt="2022-03-07T18:38:16.354" v="61" actId="20577"/>
          <ac:spMkLst>
            <pc:docMk/>
            <pc:sldMk cId="3866284722" sldId="325"/>
            <ac:spMk id="3" creationId="{58F48A77-6149-4095-9848-28A693C82088}"/>
          </ac:spMkLst>
        </pc:spChg>
      </pc:sldChg>
      <pc:sldChg chg="modSp mod">
        <pc:chgData name="Jon Rosdahl" userId="2820f357-2dd4-4127-8713-e0bfde0fd756" providerId="ADAL" clId="{06E575A1-D04A-4F8B-A331-3FC28F10D08D}" dt="2022-03-07T19:16:29.208" v="680" actId="6549"/>
        <pc:sldMkLst>
          <pc:docMk/>
          <pc:sldMk cId="4129136801" sldId="2368"/>
        </pc:sldMkLst>
        <pc:spChg chg="mod">
          <ac:chgData name="Jon Rosdahl" userId="2820f357-2dd4-4127-8713-e0bfde0fd756" providerId="ADAL" clId="{06E575A1-D04A-4F8B-A331-3FC28F10D08D}" dt="2022-03-05T22:28:18.322" v="14" actId="120"/>
          <ac:spMkLst>
            <pc:docMk/>
            <pc:sldMk cId="4129136801" sldId="2368"/>
            <ac:spMk id="7" creationId="{40A91838-EE5B-4A6B-9DB3-1210F413E854}"/>
          </ac:spMkLst>
        </pc:spChg>
        <pc:spChg chg="mod">
          <ac:chgData name="Jon Rosdahl" userId="2820f357-2dd4-4127-8713-e0bfde0fd756" providerId="ADAL" clId="{06E575A1-D04A-4F8B-A331-3FC28F10D08D}" dt="2022-03-07T19:16:29.208" v="680" actId="6549"/>
          <ac:spMkLst>
            <pc:docMk/>
            <pc:sldMk cId="4129136801" sldId="2368"/>
            <ac:spMk id="8" creationId="{54115198-1D6D-4EE5-B0F9-D9430DB9B933}"/>
          </ac:spMkLst>
        </pc:spChg>
      </pc:sldChg>
      <pc:sldChg chg="modSp mod">
        <pc:chgData name="Jon Rosdahl" userId="2820f357-2dd4-4127-8713-e0bfde0fd756" providerId="ADAL" clId="{06E575A1-D04A-4F8B-A331-3FC28F10D08D}" dt="2022-03-07T19:27:07.634" v="855" actId="20577"/>
        <pc:sldMkLst>
          <pc:docMk/>
          <pc:sldMk cId="2650222365" sldId="2369"/>
        </pc:sldMkLst>
        <pc:spChg chg="mod">
          <ac:chgData name="Jon Rosdahl" userId="2820f357-2dd4-4127-8713-e0bfde0fd756" providerId="ADAL" clId="{06E575A1-D04A-4F8B-A331-3FC28F10D08D}" dt="2022-03-05T22:28:08.592" v="12" actId="404"/>
          <ac:spMkLst>
            <pc:docMk/>
            <pc:sldMk cId="2650222365" sldId="2369"/>
            <ac:spMk id="2" creationId="{40C21B8D-5C48-435F-BE57-39947DC6337D}"/>
          </ac:spMkLst>
        </pc:spChg>
        <pc:spChg chg="mod">
          <ac:chgData name="Jon Rosdahl" userId="2820f357-2dd4-4127-8713-e0bfde0fd756" providerId="ADAL" clId="{06E575A1-D04A-4F8B-A331-3FC28F10D08D}" dt="2022-03-07T19:27:07.634" v="855" actId="20577"/>
          <ac:spMkLst>
            <pc:docMk/>
            <pc:sldMk cId="2650222365" sldId="2369"/>
            <ac:spMk id="3" creationId="{CD7F4E13-4B07-4173-B6CB-940BB44C46F2}"/>
          </ac:spMkLst>
        </pc:spChg>
      </pc:sldChg>
      <pc:sldChg chg="modSp mod">
        <pc:chgData name="Jon Rosdahl" userId="2820f357-2dd4-4127-8713-e0bfde0fd756" providerId="ADAL" clId="{06E575A1-D04A-4F8B-A331-3FC28F10D08D}" dt="2022-03-07T19:47:20.042" v="1189" actId="20577"/>
        <pc:sldMkLst>
          <pc:docMk/>
          <pc:sldMk cId="2746291801" sldId="2370"/>
        </pc:sldMkLst>
        <pc:spChg chg="mod">
          <ac:chgData name="Jon Rosdahl" userId="2820f357-2dd4-4127-8713-e0bfde0fd756" providerId="ADAL" clId="{06E575A1-D04A-4F8B-A331-3FC28F10D08D}" dt="2022-03-05T22:27:56.471" v="10" actId="404"/>
          <ac:spMkLst>
            <pc:docMk/>
            <pc:sldMk cId="2746291801" sldId="2370"/>
            <ac:spMk id="2" creationId="{43E88396-FF9C-42DC-A454-064A5FDADC4E}"/>
          </ac:spMkLst>
        </pc:spChg>
        <pc:spChg chg="mod">
          <ac:chgData name="Jon Rosdahl" userId="2820f357-2dd4-4127-8713-e0bfde0fd756" providerId="ADAL" clId="{06E575A1-D04A-4F8B-A331-3FC28F10D08D}" dt="2022-03-07T19:47:20.042" v="1189" actId="20577"/>
          <ac:spMkLst>
            <pc:docMk/>
            <pc:sldMk cId="2746291801" sldId="2370"/>
            <ac:spMk id="3" creationId="{31D64C13-C3E7-46BA-9814-B532BE3C6D23}"/>
          </ac:spMkLst>
        </pc:spChg>
      </pc:sldChg>
      <pc:sldChg chg="modSp mod ord">
        <pc:chgData name="Jon Rosdahl" userId="2820f357-2dd4-4127-8713-e0bfde0fd756" providerId="ADAL" clId="{06E575A1-D04A-4F8B-A331-3FC28F10D08D}" dt="2022-03-07T19:02:33.981" v="499" actId="20577"/>
        <pc:sldMkLst>
          <pc:docMk/>
          <pc:sldMk cId="1750138769" sldId="2371"/>
        </pc:sldMkLst>
        <pc:spChg chg="mod">
          <ac:chgData name="Jon Rosdahl" userId="2820f357-2dd4-4127-8713-e0bfde0fd756" providerId="ADAL" clId="{06E575A1-D04A-4F8B-A331-3FC28F10D08D}" dt="2022-03-05T22:27:49.024" v="8" actId="120"/>
          <ac:spMkLst>
            <pc:docMk/>
            <pc:sldMk cId="1750138769" sldId="2371"/>
            <ac:spMk id="2" creationId="{6F41E879-B1EB-43C5-9F74-DD90115E6F61}"/>
          </ac:spMkLst>
        </pc:spChg>
        <pc:spChg chg="mod">
          <ac:chgData name="Jon Rosdahl" userId="2820f357-2dd4-4127-8713-e0bfde0fd756" providerId="ADAL" clId="{06E575A1-D04A-4F8B-A331-3FC28F10D08D}" dt="2022-03-07T19:02:33.981" v="499" actId="20577"/>
          <ac:spMkLst>
            <pc:docMk/>
            <pc:sldMk cId="1750138769" sldId="2371"/>
            <ac:spMk id="3" creationId="{95C1299E-D4D6-4424-99F8-5E1C168D7678}"/>
          </ac:spMkLst>
        </pc:spChg>
      </pc:sldChg>
      <pc:sldChg chg="modSp mod">
        <pc:chgData name="Jon Rosdahl" userId="2820f357-2dd4-4127-8713-e0bfde0fd756" providerId="ADAL" clId="{06E575A1-D04A-4F8B-A331-3FC28F10D08D}" dt="2022-03-05T22:27:38.865" v="5" actId="120"/>
        <pc:sldMkLst>
          <pc:docMk/>
          <pc:sldMk cId="2292301448" sldId="2372"/>
        </pc:sldMkLst>
        <pc:spChg chg="mod">
          <ac:chgData name="Jon Rosdahl" userId="2820f357-2dd4-4127-8713-e0bfde0fd756" providerId="ADAL" clId="{06E575A1-D04A-4F8B-A331-3FC28F10D08D}" dt="2022-03-05T22:27:38.865" v="5" actId="120"/>
          <ac:spMkLst>
            <pc:docMk/>
            <pc:sldMk cId="2292301448" sldId="2372"/>
            <ac:spMk id="2" creationId="{4AA9A31C-A8D8-4CBE-96C2-0668DF622A18}"/>
          </ac:spMkLst>
        </pc:spChg>
      </pc:sldChg>
      <pc:sldChg chg="modSp mod">
        <pc:chgData name="Jon Rosdahl" userId="2820f357-2dd4-4127-8713-e0bfde0fd756" providerId="ADAL" clId="{06E575A1-D04A-4F8B-A331-3FC28F10D08D}" dt="2022-03-05T22:28:30.954" v="16" actId="404"/>
        <pc:sldMkLst>
          <pc:docMk/>
          <pc:sldMk cId="151928754" sldId="2373"/>
        </pc:sldMkLst>
        <pc:spChg chg="mod">
          <ac:chgData name="Jon Rosdahl" userId="2820f357-2dd4-4127-8713-e0bfde0fd756" providerId="ADAL" clId="{06E575A1-D04A-4F8B-A331-3FC28F10D08D}" dt="2022-03-05T22:28:30.954" v="16" actId="404"/>
          <ac:spMkLst>
            <pc:docMk/>
            <pc:sldMk cId="151928754" sldId="2373"/>
            <ac:spMk id="2" creationId="{82FCA293-067D-4A9B-B69D-C35453B791C7}"/>
          </ac:spMkLst>
        </pc:spChg>
      </pc:sldChg>
      <pc:sldChg chg="modSp mod ord">
        <pc:chgData name="Jon Rosdahl" userId="2820f357-2dd4-4127-8713-e0bfde0fd756" providerId="ADAL" clId="{06E575A1-D04A-4F8B-A331-3FC28F10D08D}" dt="2022-03-07T20:20:11.673" v="1665" actId="403"/>
        <pc:sldMkLst>
          <pc:docMk/>
          <pc:sldMk cId="4044830579" sldId="2374"/>
        </pc:sldMkLst>
        <pc:spChg chg="mod">
          <ac:chgData name="Jon Rosdahl" userId="2820f357-2dd4-4127-8713-e0bfde0fd756" providerId="ADAL" clId="{06E575A1-D04A-4F8B-A331-3FC28F10D08D}" dt="2022-03-05T22:28:38.817" v="18" actId="404"/>
          <ac:spMkLst>
            <pc:docMk/>
            <pc:sldMk cId="4044830579" sldId="2374"/>
            <ac:spMk id="2" creationId="{E356BA57-E2C1-4FBC-A9A6-327DFBBF52FA}"/>
          </ac:spMkLst>
        </pc:spChg>
        <pc:spChg chg="mod">
          <ac:chgData name="Jon Rosdahl" userId="2820f357-2dd4-4127-8713-e0bfde0fd756" providerId="ADAL" clId="{06E575A1-D04A-4F8B-A331-3FC28F10D08D}" dt="2022-03-07T20:20:11.673" v="1665" actId="403"/>
          <ac:spMkLst>
            <pc:docMk/>
            <pc:sldMk cId="4044830579" sldId="2374"/>
            <ac:spMk id="3" creationId="{F0582166-E080-4CF0-812E-4DCD5F0A276A}"/>
          </ac:spMkLst>
        </pc:spChg>
      </pc:sldChg>
      <pc:sldChg chg="modSp new mod">
        <pc:chgData name="Jon Rosdahl" userId="2820f357-2dd4-4127-8713-e0bfde0fd756" providerId="ADAL" clId="{06E575A1-D04A-4F8B-A331-3FC28F10D08D}" dt="2022-03-07T18:45:24.218" v="149" actId="20577"/>
        <pc:sldMkLst>
          <pc:docMk/>
          <pc:sldMk cId="3559692747" sldId="2375"/>
        </pc:sldMkLst>
        <pc:spChg chg="mod">
          <ac:chgData name="Jon Rosdahl" userId="2820f357-2dd4-4127-8713-e0bfde0fd756" providerId="ADAL" clId="{06E575A1-D04A-4F8B-A331-3FC28F10D08D}" dt="2022-03-07T18:40:08.960" v="83" actId="14100"/>
          <ac:spMkLst>
            <pc:docMk/>
            <pc:sldMk cId="3559692747" sldId="2375"/>
            <ac:spMk id="2" creationId="{E7A121F3-9014-44AB-B201-8F2267DE1296}"/>
          </ac:spMkLst>
        </pc:spChg>
        <pc:spChg chg="mod">
          <ac:chgData name="Jon Rosdahl" userId="2820f357-2dd4-4127-8713-e0bfde0fd756" providerId="ADAL" clId="{06E575A1-D04A-4F8B-A331-3FC28F10D08D}" dt="2022-03-07T18:45:24.218" v="149" actId="20577"/>
          <ac:spMkLst>
            <pc:docMk/>
            <pc:sldMk cId="3559692747" sldId="2375"/>
            <ac:spMk id="3" creationId="{91230F45-496A-4A52-B11F-D46382074B8B}"/>
          </ac:spMkLst>
        </pc:spChg>
      </pc:sldChg>
      <pc:sldChg chg="delSp modSp new del mod">
        <pc:chgData name="Jon Rosdahl" userId="2820f357-2dd4-4127-8713-e0bfde0fd756" providerId="ADAL" clId="{06E575A1-D04A-4F8B-A331-3FC28F10D08D}" dt="2022-03-07T20:20:33.507" v="1666" actId="47"/>
        <pc:sldMkLst>
          <pc:docMk/>
          <pc:sldMk cId="672041665" sldId="2376"/>
        </pc:sldMkLst>
        <pc:spChg chg="del">
          <ac:chgData name="Jon Rosdahl" userId="2820f357-2dd4-4127-8713-e0bfde0fd756" providerId="ADAL" clId="{06E575A1-D04A-4F8B-A331-3FC28F10D08D}" dt="2022-03-07T19:55:13.093" v="1268" actId="478"/>
          <ac:spMkLst>
            <pc:docMk/>
            <pc:sldMk cId="672041665" sldId="2376"/>
            <ac:spMk id="2" creationId="{F56DEB19-8499-487E-9CA4-1F51FA3A02BA}"/>
          </ac:spMkLst>
        </pc:spChg>
        <pc:spChg chg="mod">
          <ac:chgData name="Jon Rosdahl" userId="2820f357-2dd4-4127-8713-e0bfde0fd756" providerId="ADAL" clId="{06E575A1-D04A-4F8B-A331-3FC28F10D08D}" dt="2022-03-07T20:19:30.993" v="1618" actId="20577"/>
          <ac:spMkLst>
            <pc:docMk/>
            <pc:sldMk cId="672041665" sldId="2376"/>
            <ac:spMk id="3" creationId="{A6394BDD-FE7B-46AC-9DA6-D91A10AA7728}"/>
          </ac:spMkLst>
        </pc:spChg>
      </pc:sldChg>
      <pc:sldChg chg="modSp new mod">
        <pc:chgData name="Jon Rosdahl" userId="2820f357-2dd4-4127-8713-e0bfde0fd756" providerId="ADAL" clId="{06E575A1-D04A-4F8B-A331-3FC28F10D08D}" dt="2022-03-07T20:28:05.404" v="1740" actId="113"/>
        <pc:sldMkLst>
          <pc:docMk/>
          <pc:sldMk cId="3560487893" sldId="2377"/>
        </pc:sldMkLst>
        <pc:spChg chg="mod">
          <ac:chgData name="Jon Rosdahl" userId="2820f357-2dd4-4127-8713-e0bfde0fd756" providerId="ADAL" clId="{06E575A1-D04A-4F8B-A331-3FC28F10D08D}" dt="2022-03-07T20:20:41.674" v="1667"/>
          <ac:spMkLst>
            <pc:docMk/>
            <pc:sldMk cId="3560487893" sldId="2377"/>
            <ac:spMk id="2" creationId="{7ACDAC65-F82D-420A-9622-F2C30F871F90}"/>
          </ac:spMkLst>
        </pc:spChg>
        <pc:spChg chg="mod">
          <ac:chgData name="Jon Rosdahl" userId="2820f357-2dd4-4127-8713-e0bfde0fd756" providerId="ADAL" clId="{06E575A1-D04A-4F8B-A331-3FC28F10D08D}" dt="2022-03-07T20:28:05.404" v="1740" actId="113"/>
          <ac:spMkLst>
            <pc:docMk/>
            <pc:sldMk cId="3560487893" sldId="2377"/>
            <ac:spMk id="3" creationId="{12DEF4E9-1AF2-4649-B40C-AD4E3746576B}"/>
          </ac:spMkLst>
        </pc:spChg>
      </pc:sldChg>
      <pc:sldMasterChg chg="modSp mod">
        <pc:chgData name="Jon Rosdahl" userId="2820f357-2dd4-4127-8713-e0bfde0fd756" providerId="ADAL" clId="{06E575A1-D04A-4F8B-A331-3FC28F10D08D}" dt="2022-03-05T22:26:20.550" v="1" actId="6549"/>
        <pc:sldMasterMkLst>
          <pc:docMk/>
          <pc:sldMasterMk cId="350243259" sldId="2147483738"/>
        </pc:sldMasterMkLst>
        <pc:spChg chg="mod">
          <ac:chgData name="Jon Rosdahl" userId="2820f357-2dd4-4127-8713-e0bfde0fd756" providerId="ADAL" clId="{06E575A1-D04A-4F8B-A331-3FC28F10D08D}" dt="2022-03-05T22:26:20.550" v="1"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802-11-22/0268r1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802-11-22/0268r1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802-11-22/0268r1</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802-11-22/0268r1</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802-11-22/0268r1</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802-11-22/0268r1</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802-11-22/0268r1</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802-11-22/0268r1</a:t>
            </a:r>
          </a:p>
        </p:txBody>
      </p:sp>
      <p:sp>
        <p:nvSpPr>
          <p:cNvPr id="5" name="Date Placeholder 4"/>
          <p:cNvSpPr>
            <a:spLocks noGrp="1"/>
          </p:cNvSpPr>
          <p:nvPr>
            <p:ph type="dt" idx="11"/>
          </p:nvPr>
        </p:nvSpPr>
        <p:spPr/>
        <p:txBody>
          <a:bodyPr/>
          <a:lstStyle/>
          <a:p>
            <a:pPr>
              <a:defRPr/>
            </a:pPr>
            <a:r>
              <a:rPr lang="en-US"/>
              <a:t>March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802-11-22/0268r1</a:t>
            </a:r>
          </a:p>
        </p:txBody>
      </p:sp>
      <p:sp>
        <p:nvSpPr>
          <p:cNvPr id="5" name="Date Placeholder 4"/>
          <p:cNvSpPr>
            <a:spLocks noGrp="1"/>
          </p:cNvSpPr>
          <p:nvPr>
            <p:ph type="dt" idx="11"/>
          </p:nvPr>
        </p:nvSpPr>
        <p:spPr/>
        <p:txBody>
          <a:bodyPr/>
          <a:lstStyle/>
          <a:p>
            <a:r>
              <a:rPr lang="en-US"/>
              <a:t>March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802-11-22/0268r1</a:t>
            </a:r>
          </a:p>
        </p:txBody>
      </p:sp>
      <p:sp>
        <p:nvSpPr>
          <p:cNvPr id="5" name="Rectangle 3"/>
          <p:cNvSpPr>
            <a:spLocks noGrp="1" noChangeArrowheads="1"/>
          </p:cNvSpPr>
          <p:nvPr>
            <p:ph type="dt"/>
          </p:nvPr>
        </p:nvSpPr>
        <p:spPr>
          <a:ln/>
        </p:spPr>
        <p:txBody>
          <a:bodyPr/>
          <a:lstStyle/>
          <a:p>
            <a:r>
              <a:rPr lang="en-US"/>
              <a:t>March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11-22-0268r1</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1-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1779-01-0PAR-par-minutes-november-2020-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eee802.org/1/files/public/docs2022/du-draft-CSD-0122-v01.pdf" TargetMode="External"/><Relationship Id="rId13" Type="http://schemas.openxmlformats.org/officeDocument/2006/relationships/hyperlink" Target="https://mentor.ieee.org/802-ec/dcn/21/ec-21-0192-00-ACSD-p802-15-6a.pdf" TargetMode="External"/><Relationship Id="rId3" Type="http://schemas.openxmlformats.org/officeDocument/2006/relationships/hyperlink" Target="https://mentor.ieee.org/802-ec/dcn/22/ec-22-0018-00-00EC-draft-ieee-p802-3dg-csd.pdf" TargetMode="External"/><Relationship Id="rId7" Type="http://schemas.openxmlformats.org/officeDocument/2006/relationships/hyperlink" Target="https://ieee802.org/1/files/public/docs2022/du-draft-PAR-0122-v01.pdf" TargetMode="External"/><Relationship Id="rId12" Type="http://schemas.openxmlformats.org/officeDocument/2006/relationships/hyperlink" Target="https://mentor.ieee.org/802.15/dcn/22/15-22-0067-00-0000-p802-15-6a-par-withdraw.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t-draft-CSD-0122-v01.pdf" TargetMode="External"/><Relationship Id="rId11" Type="http://schemas.openxmlformats.org/officeDocument/2006/relationships/hyperlink" Target="https://mentor.ieee.org/802.15/dcn/22/15-22-0048-00-0000-p802-15-12-par-withdraw.pdf" TargetMode="External"/><Relationship Id="rId5" Type="http://schemas.openxmlformats.org/officeDocument/2006/relationships/hyperlink" Target="https://ieee802.org/1/files/public/docs2022/dt-draft-PAR-0122-v01.pdf" TargetMode="External"/><Relationship Id="rId10" Type="http://schemas.openxmlformats.org/officeDocument/2006/relationships/hyperlink" Target="https://mentor.ieee.org/802.15/dcn/22/15-22-0087-01-006a-ieee-802-criteria-for-standards-development-for-p802-15-6ma-revision.docx" TargetMode="External"/><Relationship Id="rId4" Type="http://schemas.openxmlformats.org/officeDocument/2006/relationships/hyperlink" Target="https://ieee802.org/1/files/public/docs2022/802-rev-draft-PAR-0122-v02.pdf" TargetMode="External"/><Relationship Id="rId9" Type="http://schemas.openxmlformats.org/officeDocument/2006/relationships/hyperlink" Target="https://mentor.ieee.org/802.15/dcn/22/15-22-0088-00-006a-par-revision-draft.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ec/dcn/22/ec-22-0018-00-00EC-draft-ieee-p802-3dg-csd.pdf" TargetMode="External"/><Relationship Id="rId2" Type="http://schemas.openxmlformats.org/officeDocument/2006/relationships/hyperlink" Target="https://mentor.ieee.org/802-ec/dcn/22/ec-22-0017-00-00EC-draft-ieee-p802-3dg-par.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22/ec-22-0018-00-00EC-draft-ieee-p802-3dg-csd.pdf" TargetMode="External"/><Relationship Id="rId13" Type="http://schemas.openxmlformats.org/officeDocument/2006/relationships/hyperlink" Target="https://mentor.ieee.org/802.15/dcn/22/15-22-0087-01-006a-ieee-802-criteria-for-standards-development-for-p802-15-6ma-revision.docx" TargetMode="External"/><Relationship Id="rId3" Type="http://schemas.openxmlformats.org/officeDocument/2006/relationships/hyperlink" Target="https://ieee802.org/1/files/public/docs2022/dt-draft-PAR-0122-v01.pdf" TargetMode="External"/><Relationship Id="rId7" Type="http://schemas.openxmlformats.org/officeDocument/2006/relationships/hyperlink" Target="https://mentor.ieee.org/802-ec/dcn/22/ec-22-0017-00-00EC-draft-ieee-p802-3dg-par.pdf" TargetMode="External"/><Relationship Id="rId12" Type="http://schemas.openxmlformats.org/officeDocument/2006/relationships/hyperlink" Target="https://mentor.ieee.org/802.15/dcn/22/15-22-0088-00-006a-par-revision-draft.pdf" TargetMode="External"/><Relationship Id="rId2" Type="http://schemas.openxmlformats.org/officeDocument/2006/relationships/hyperlink" Target="https://ieee802.org/1/files/public/docs2022/802-rev-draft-PAR-0122-v02.pdf" TargetMode="External"/><Relationship Id="rId1" Type="http://schemas.openxmlformats.org/officeDocument/2006/relationships/slideLayout" Target="../slideLayouts/slideLayout2.xml"/><Relationship Id="rId6" Type="http://schemas.openxmlformats.org/officeDocument/2006/relationships/hyperlink" Target="https://ieee802.org/1/files/public/docs2022/du-draft-CSD-0122-v01.pdf" TargetMode="External"/><Relationship Id="rId11" Type="http://schemas.openxmlformats.org/officeDocument/2006/relationships/hyperlink" Target="https://mentor.ieee.org/802-ec/dcn/21/ec-21-0192-00-ACSD-p802-15-6a.pdf" TargetMode="External"/><Relationship Id="rId5" Type="http://schemas.openxmlformats.org/officeDocument/2006/relationships/hyperlink" Target="https://ieee802.org/1/files/public/docs2022/du-draft-PAR-0122-v01.pdf" TargetMode="External"/><Relationship Id="rId10" Type="http://schemas.openxmlformats.org/officeDocument/2006/relationships/hyperlink" Target="https://mentor.ieee.org/802.15/dcn/22/15-22-0067-00-0000-p802-15-6a-par-withdraw.pdf" TargetMode="External"/><Relationship Id="rId4" Type="http://schemas.openxmlformats.org/officeDocument/2006/relationships/hyperlink" Target="https://ieee802.org/1/files/public/docs2022/dt-draft-CSD-0122-v01.pdf" TargetMode="External"/><Relationship Id="rId9" Type="http://schemas.openxmlformats.org/officeDocument/2006/relationships/hyperlink" Target="https://mentor.ieee.org/802.15/dcn/22/15-22-0048-00-0000-p802-15-12-par-withdraw.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ieee802.org/1/files/public/docs2022/dt-draft-CSD-0122-v01.pdf" TargetMode="External"/><Relationship Id="rId2" Type="http://schemas.openxmlformats.org/officeDocument/2006/relationships/hyperlink" Target="https://ieee802.org/1/files/public/docs2022/dt-draft-PAR-0122-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org/1/files/public/docs2022/du-draft-CSD-0122-v01.pdf" TargetMode="External"/><Relationship Id="rId2" Type="http://schemas.openxmlformats.org/officeDocument/2006/relationships/hyperlink" Target="https://ieee802.org/1/files/public/docs2022/du-draft-PAR-0122-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2/15-22-0087-01-006a-ieee-802-criteria-for-standards-development-for-p802-15-6ma-revision.docx" TargetMode="External"/><Relationship Id="rId2" Type="http://schemas.openxmlformats.org/officeDocument/2006/relationships/hyperlink" Target="https://mentor.ieee.org/802.15/dcn/22/15-22-0088-00-006a-par-revision-draf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22/15-22-0048-00-0000-p802-15-12-par-withdraw.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1/ec-21-0192-00-ACSD-p802-15-6a.pdf" TargetMode="External"/><Relationship Id="rId2" Type="http://schemas.openxmlformats.org/officeDocument/2006/relationships/hyperlink" Target="https://mentor.ieee.org/802.15/dcn/22/15-22-0067-00-0000-p802-15-6a-par-withdraw.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1/11-21-1779-01-0PAR-par-minutes-november-2020-session.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March 2022 -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2022-03-07</a:t>
            </a:r>
            <a:endParaRPr lang="en-GB" sz="2000" dirty="0"/>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August 2021)</a:t>
            </a:r>
            <a:r>
              <a:rPr lang="en-US" altLang="en-US" sz="2000" dirty="0"/>
              <a:t> </a:t>
            </a:r>
          </a:p>
          <a:p>
            <a:pPr lvl="1"/>
            <a:r>
              <a:rPr lang="en-US" altLang="en-US" sz="1800" dirty="0">
                <a:hlinkClick r:id="rId5"/>
              </a:rPr>
              <a:t>https://mentor.ieee.org/802-ec/dcn/21/ec-21-0207-21-0PNP-ieee-802-lmsc-working-group-policies-and-procedures.pdf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7 &amp; 9 March 2022, 802 EC Teleconferences</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Mar 4 -18, 2022 Electronic Plenary</a:t>
            </a:r>
          </a:p>
          <a:p>
            <a:pPr>
              <a:buFont typeface="Arial" panose="020B0604020202020204" pitchFamily="34" charset="0"/>
              <a:buChar char="•"/>
            </a:pPr>
            <a:r>
              <a:rPr lang="en-US" sz="2000" dirty="0"/>
              <a:t>802-Rev - Standard - Overview and Architecture, </a:t>
            </a:r>
            <a:r>
              <a:rPr lang="en-US" sz="2000" dirty="0">
                <a:hlinkClick r:id="rId2"/>
              </a:rPr>
              <a:t>PAR Revision</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802.1DU - Standard for Cut-Through Forwarding Bridges and Bridged Networks,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802.3dg - Amendment: Physical Layer Specifications and Management Parameters for 100Mb/s Operation and Associated Power Delivery over a Single Balanced Pair of Conductors,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802.15.12 - Upper Layer Interface (ULI) for IEEE 802.15.4 Low-Rate Wireless Networks, </a:t>
            </a:r>
            <a:r>
              <a:rPr lang="en-US" sz="2000" dirty="0">
                <a:hlinkClick r:id="rId9"/>
              </a:rPr>
              <a:t>PAR Withdrawal</a:t>
            </a:r>
            <a:endParaRPr lang="en-US" sz="2000" dirty="0"/>
          </a:p>
          <a:p>
            <a:pPr>
              <a:buFont typeface="Arial" panose="020B0604020202020204" pitchFamily="34" charset="0"/>
              <a:buChar char="•"/>
            </a:pPr>
            <a:r>
              <a:rPr lang="en-US" sz="2000" dirty="0"/>
              <a:t>802.15.6a - Amendment: Dependable Human and Vehicle Body Area Networks, </a:t>
            </a:r>
            <a:r>
              <a:rPr lang="en-US" sz="2000" dirty="0">
                <a:hlinkClick r:id="rId10"/>
              </a:rPr>
              <a:t>PAR Withdrawal</a:t>
            </a:r>
            <a:r>
              <a:rPr lang="en-US" sz="2000" dirty="0"/>
              <a:t> and </a:t>
            </a:r>
            <a:r>
              <a:rPr lang="en-US" sz="2000" dirty="0">
                <a:hlinkClick r:id="rId11"/>
              </a:rPr>
              <a:t>CSD</a:t>
            </a:r>
            <a:endParaRPr lang="en-US" sz="2000" dirty="0"/>
          </a:p>
          <a:p>
            <a:pPr>
              <a:buFont typeface="Arial" panose="020B0604020202020204" pitchFamily="34" charset="0"/>
              <a:buChar char="•"/>
            </a:pPr>
            <a:r>
              <a:rPr lang="en-US" sz="2000" dirty="0"/>
              <a:t>802.15.6ma - Standard -  Wireless Body Area Networks, </a:t>
            </a:r>
            <a:r>
              <a:rPr lang="en-US" sz="2000" dirty="0">
                <a:hlinkClick r:id="rId12"/>
              </a:rPr>
              <a:t>PAR Revision</a:t>
            </a:r>
            <a:r>
              <a:rPr lang="en-US" sz="2000" dirty="0"/>
              <a:t> and </a:t>
            </a:r>
            <a:r>
              <a:rPr lang="en-US" sz="2000" dirty="0">
                <a:hlinkClick r:id="rId13"/>
              </a:rPr>
              <a:t>CSD</a:t>
            </a:r>
            <a:endParaRPr lang="en-US" sz="2000" dirty="0"/>
          </a:p>
          <a:p>
            <a:endParaRPr lang="en-US" altLang="en-US" sz="180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7 &amp; 9,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7 March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9 March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9 March 2022 AOE</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17 March 2022 - 9:00-10:00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November</a:t>
            </a:r>
            <a:r>
              <a:rPr lang="en-US" sz="2000" b="1" dirty="0"/>
              <a:t> 2021 in document 11-21/1779r1:</a:t>
            </a:r>
          </a:p>
          <a:p>
            <a:r>
              <a:rPr lang="en-US" dirty="0">
                <a:hlinkClick r:id="rId2"/>
              </a:rPr>
              <a:t>https://mentor.ieee.org/802.11/dcn/21/11-21-1779-01-0PAR-par-minutes-november-2020-session.docx</a:t>
            </a:r>
            <a:r>
              <a:rPr lang="en-US" dirty="0"/>
              <a:t> </a:t>
            </a:r>
          </a:p>
          <a:p>
            <a:r>
              <a:rPr lang="en-US" sz="2000" dirty="0"/>
              <a:t>Moved: Michael Montemurro</a:t>
            </a:r>
          </a:p>
          <a:p>
            <a:r>
              <a:rPr lang="en-US" sz="2000" dirty="0"/>
              <a:t>2</a:t>
            </a:r>
            <a:r>
              <a:rPr lang="en-US" sz="2000" baseline="30000" dirty="0"/>
              <a:t>nd</a:t>
            </a:r>
            <a:r>
              <a:rPr lang="en-US" sz="2000" dirty="0"/>
              <a:t>:       Lei Wang</a:t>
            </a:r>
          </a:p>
          <a:p>
            <a:r>
              <a:rPr lang="en-US" sz="2000" dirty="0"/>
              <a:t>Results: Unanimous (13 on the telecon).</a:t>
            </a:r>
          </a:p>
          <a:p>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eriod"/>
            </a:pPr>
            <a:r>
              <a:rPr lang="en-US" sz="2000" dirty="0"/>
              <a:t>802.3dg - Amendment: Physical Layer Specifications and Management Parameters for 100Mb/s Operation and Associated Power Delivery over a Single Balanced Pair of Conductors, </a:t>
            </a:r>
            <a:r>
              <a:rPr lang="en-US" sz="2000" dirty="0">
                <a:hlinkClick r:id="rId2"/>
              </a:rPr>
              <a:t>PAR</a:t>
            </a:r>
            <a:r>
              <a:rPr lang="en-US" sz="2000" dirty="0"/>
              <a:t> and </a:t>
            </a:r>
            <a:r>
              <a:rPr lang="en-US" sz="2000" dirty="0">
                <a:hlinkClick r:id="rId3"/>
              </a:rPr>
              <a:t>CSD</a:t>
            </a:r>
            <a:endParaRPr lang="en-US" sz="2000" dirty="0"/>
          </a:p>
          <a:p>
            <a:pPr marL="457200" indent="-457200">
              <a:buFont typeface="+mj-lt"/>
              <a:buAutoNum type="arabicPeriod"/>
            </a:pPr>
            <a:r>
              <a:rPr lang="en-US" sz="2000" dirty="0"/>
              <a:t>802-Rev - Standard - Overview and Architecture, </a:t>
            </a:r>
            <a:r>
              <a:rPr lang="en-US" sz="2000" dirty="0">
                <a:hlinkClick r:id="rId4"/>
              </a:rPr>
              <a:t>PAR Revision</a:t>
            </a:r>
            <a:endParaRPr lang="en-US" sz="2000" dirty="0"/>
          </a:p>
          <a:p>
            <a:pPr marL="457200" indent="-457200">
              <a:buFont typeface="+mj-lt"/>
              <a:buAutoNum type="arabicPeriod"/>
            </a:pPr>
            <a:r>
              <a:rPr lang="en-US" sz="2000" dirty="0"/>
              <a:t>802.1Qdt - Amendment: Priority-based Flow Control Enhancements,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eriod"/>
            </a:pPr>
            <a:r>
              <a:rPr lang="en-US" sz="2000" dirty="0"/>
              <a:t>802.1DU - Standard for Cut-Through Forwarding Bridges and Bridged Networks,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eriod"/>
            </a:pPr>
            <a:r>
              <a:rPr lang="en-US" sz="2000" dirty="0"/>
              <a:t>802.15.6ma - Standard -  Wireless Body Area Networks, </a:t>
            </a:r>
            <a:r>
              <a:rPr lang="en-US" sz="2000" dirty="0">
                <a:hlinkClick r:id="rId9"/>
              </a:rPr>
              <a:t>PAR Revision</a:t>
            </a:r>
            <a:r>
              <a:rPr lang="en-US" sz="2000" dirty="0"/>
              <a:t> and </a:t>
            </a:r>
            <a:r>
              <a:rPr lang="en-US" sz="2000" dirty="0">
                <a:hlinkClick r:id="rId10"/>
              </a:rPr>
              <a:t>CSD</a:t>
            </a:r>
            <a:endParaRPr lang="en-US" sz="2000" dirty="0"/>
          </a:p>
          <a:p>
            <a:pPr marL="457200" indent="-457200">
              <a:buFont typeface="+mj-lt"/>
              <a:buAutoNum type="arabicPeriod"/>
            </a:pPr>
            <a:r>
              <a:rPr lang="en-US" sz="2000" dirty="0"/>
              <a:t>802.15.12 - Upper Layer Interface (ULI) for IEEE 802.15.4 Low-Rate Wireless Networks, </a:t>
            </a:r>
            <a:r>
              <a:rPr lang="en-US" sz="2000" dirty="0">
                <a:hlinkClick r:id="rId11"/>
              </a:rPr>
              <a:t>PAR Withdrawal</a:t>
            </a:r>
            <a:endParaRPr lang="en-US" sz="2000" dirty="0"/>
          </a:p>
          <a:p>
            <a:pPr marL="457200" indent="-457200">
              <a:buFont typeface="+mj-lt"/>
              <a:buAutoNum type="arabicPeriod"/>
            </a:pPr>
            <a:r>
              <a:rPr lang="en-US" sz="2000" dirty="0"/>
              <a:t>802.15.6a - Amendment: Dependable Human and Vehicle Body Area Networks, </a:t>
            </a:r>
            <a:r>
              <a:rPr lang="en-US" sz="2000" dirty="0">
                <a:hlinkClick r:id="rId12"/>
              </a:rPr>
              <a:t>PAR Withdrawal</a:t>
            </a:r>
            <a:r>
              <a:rPr lang="en-US" sz="2000" dirty="0"/>
              <a:t> and </a:t>
            </a:r>
            <a:r>
              <a:rPr lang="en-US" sz="2000" dirty="0">
                <a:hlinkClick r:id="rId13"/>
              </a:rPr>
              <a:t>CSD</a:t>
            </a:r>
            <a:endParaRPr lang="en-US" sz="2000" dirty="0"/>
          </a:p>
          <a:p>
            <a:r>
              <a:rPr lang="en-US" sz="2000" dirty="0"/>
              <a:t>Agreed on Order – No objection to this order.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E879-B1EB-43C5-9F74-DD90115E6F61}"/>
              </a:ext>
            </a:extLst>
          </p:cNvPr>
          <p:cNvSpPr>
            <a:spLocks noGrp="1"/>
          </p:cNvSpPr>
          <p:nvPr>
            <p:ph type="title"/>
          </p:nvPr>
        </p:nvSpPr>
        <p:spPr/>
        <p:txBody>
          <a:bodyPr/>
          <a:lstStyle/>
          <a:p>
            <a:pPr algn="l"/>
            <a:r>
              <a:rPr lang="en-US" sz="2400" dirty="0"/>
              <a:t>802.3dg - Amendment: Physical Layer Specifications and Management Parameters for 100Mb/s Operation and Associated Power Delivery over a Single Balanced Pair of Conductors,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a:extLst>
              <a:ext uri="{FF2B5EF4-FFF2-40B4-BE49-F238E27FC236}">
                <a16:creationId xmlns:a16="http://schemas.microsoft.com/office/drawing/2014/main" id="{95C1299E-D4D6-4424-99F8-5E1C168D7678}"/>
              </a:ext>
            </a:extLst>
          </p:cNvPr>
          <p:cNvSpPr>
            <a:spLocks noGrp="1"/>
          </p:cNvSpPr>
          <p:nvPr>
            <p:ph idx="1"/>
          </p:nvPr>
        </p:nvSpPr>
        <p:spPr>
          <a:xfrm>
            <a:off x="914402" y="1981201"/>
            <a:ext cx="10361084" cy="4400127"/>
          </a:xfrm>
        </p:spPr>
        <p:txBody>
          <a:bodyPr/>
          <a:lstStyle/>
          <a:p>
            <a:r>
              <a:rPr lang="en-US" dirty="0"/>
              <a:t>1.2 Title – need space between 100 and Mb/s.  “100 Mb/s”</a:t>
            </a:r>
          </a:p>
          <a:p>
            <a:r>
              <a:rPr lang="en-US" dirty="0"/>
              <a:t>1.2 Title – remove “IEEE” from first word.</a:t>
            </a:r>
          </a:p>
          <a:p>
            <a:r>
              <a:rPr lang="en-US" dirty="0"/>
              <a:t>5.2b – remove unwarranted “PHY” Acronym: suggest change to “Specify additions to and appropriate modifications of IEEE Std 802.3 to add 100 Mb/s Physical Layer </a:t>
            </a:r>
            <a:r>
              <a:rPr lang="en-US" strike="sngStrike" dirty="0"/>
              <a:t>(PHY) </a:t>
            </a:r>
            <a:r>
              <a:rPr lang="en-US" dirty="0"/>
              <a:t>specifications and management parameters for operation, and associated optional provision of power, using a single balanced pair of conductors.</a:t>
            </a:r>
          </a:p>
          <a:p>
            <a:r>
              <a:rPr lang="en-US" dirty="0"/>
              <a:t>5.4 – Change “IEEE 802.3” to “IEEE Std 802.3” and add full name to list in 8.1</a:t>
            </a:r>
          </a:p>
          <a:p>
            <a:r>
              <a:rPr lang="en-US" dirty="0"/>
              <a:t>8.1 list names of standards cited.</a:t>
            </a:r>
          </a:p>
          <a:p>
            <a:r>
              <a:rPr lang="en-US" dirty="0"/>
              <a:t>CSD: no comments</a:t>
            </a:r>
          </a:p>
        </p:txBody>
      </p:sp>
      <p:sp>
        <p:nvSpPr>
          <p:cNvPr id="4" name="Date Placeholder 3">
            <a:extLst>
              <a:ext uri="{FF2B5EF4-FFF2-40B4-BE49-F238E27FC236}">
                <a16:creationId xmlns:a16="http://schemas.microsoft.com/office/drawing/2014/main" id="{2FFE6296-DB75-4182-9545-A1DD98174F6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7A7049B6-DF95-46BB-9C2C-540922DEF2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BDB56F-AF53-471B-986A-2394161B46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75013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0A91838-EE5B-4A6B-9DB3-1210F413E854}"/>
              </a:ext>
            </a:extLst>
          </p:cNvPr>
          <p:cNvSpPr>
            <a:spLocks noGrp="1"/>
          </p:cNvSpPr>
          <p:nvPr>
            <p:ph type="title"/>
          </p:nvPr>
        </p:nvSpPr>
        <p:spPr/>
        <p:txBody>
          <a:bodyPr/>
          <a:lstStyle/>
          <a:p>
            <a:pPr algn="l"/>
            <a:r>
              <a:rPr lang="en-US" sz="2800" dirty="0"/>
              <a:t>802-Rev - Standard - Overview and Architecture, </a:t>
            </a:r>
            <a:r>
              <a:rPr lang="en-US" sz="2800" dirty="0">
                <a:hlinkClick r:id="rId2"/>
              </a:rPr>
              <a:t>PAR Revision</a:t>
            </a:r>
            <a:endParaRPr lang="en-US" sz="2800" dirty="0"/>
          </a:p>
        </p:txBody>
      </p:sp>
      <p:sp>
        <p:nvSpPr>
          <p:cNvPr id="8" name="Content Placeholder 7">
            <a:extLst>
              <a:ext uri="{FF2B5EF4-FFF2-40B4-BE49-F238E27FC236}">
                <a16:creationId xmlns:a16="http://schemas.microsoft.com/office/drawing/2014/main" id="{54115198-1D6D-4EE5-B0F9-D9430DB9B933}"/>
              </a:ext>
            </a:extLst>
          </p:cNvPr>
          <p:cNvSpPr>
            <a:spLocks noGrp="1"/>
          </p:cNvSpPr>
          <p:nvPr>
            <p:ph idx="1"/>
          </p:nvPr>
        </p:nvSpPr>
        <p:spPr/>
        <p:txBody>
          <a:bodyPr/>
          <a:lstStyle/>
          <a:p>
            <a:r>
              <a:rPr lang="en-US" dirty="0"/>
              <a:t>5.6 Change “Standards developers within IEEE 802. Manufacturers, distributors, and users of products and services that conform to the LAN, MAN, and PAN standards developed by IEEE 802.”</a:t>
            </a:r>
          </a:p>
          <a:p>
            <a:r>
              <a:rPr lang="en-US" dirty="0"/>
              <a:t>To</a:t>
            </a:r>
          </a:p>
          <a:p>
            <a:r>
              <a:rPr lang="en-US" dirty="0"/>
              <a:t>	“Standards developers, manufacturers, distributors, and users of products and services that use or conform to IEEE 802 standards.”</a:t>
            </a:r>
          </a:p>
        </p:txBody>
      </p:sp>
      <p:sp>
        <p:nvSpPr>
          <p:cNvPr id="4" name="Date Placeholder 3">
            <a:extLst>
              <a:ext uri="{FF2B5EF4-FFF2-40B4-BE49-F238E27FC236}">
                <a16:creationId xmlns:a16="http://schemas.microsoft.com/office/drawing/2014/main" id="{EB40F1D2-DE84-4A92-A3EF-2C6C4C6EC88E}"/>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43E9A3E5-3F9C-4B0F-B853-64137246DAD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E25B56-A580-4F5E-8D5F-8B6FF4B6F93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4129136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48911"/>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1800" dirty="0"/>
              <a:t>PARs to be considered on </a:t>
            </a:r>
            <a:r>
              <a:rPr lang="en-US" altLang="en-US" sz="1800" dirty="0"/>
              <a:t>Telecons March 7 and 9, 2022  13:30-15:30 ET  - Comments due March 9</a:t>
            </a:r>
            <a:r>
              <a:rPr lang="en-US" altLang="en-US" sz="1800" baseline="30000" dirty="0"/>
              <a:t>th</a:t>
            </a:r>
            <a:endParaRPr lang="en-US" altLang="en-US" sz="1800" dirty="0"/>
          </a:p>
          <a:p>
            <a:pPr marL="285750" indent="-285750"/>
            <a:endParaRPr lang="en-US" sz="1800" b="1" i="0" dirty="0">
              <a:solidFill>
                <a:srgbClr val="000000"/>
              </a:solidFill>
              <a:effectLst/>
              <a:latin typeface="Times New Roman" panose="02020603050405020304" pitchFamily="18" charset="0"/>
            </a:endParaRPr>
          </a:p>
          <a:p>
            <a:r>
              <a:rPr lang="en-US" sz="1600" b="1" dirty="0"/>
              <a:t>Mar 4 -18, 2022 Electronic Plenary</a:t>
            </a:r>
          </a:p>
          <a:p>
            <a:pPr>
              <a:buFont typeface="Arial" panose="020B0604020202020204" pitchFamily="34" charset="0"/>
              <a:buChar char="•"/>
            </a:pPr>
            <a:r>
              <a:rPr lang="en-US" sz="1600" dirty="0"/>
              <a:t>802-Rev - Standard - Overview and Architecture, </a:t>
            </a:r>
            <a:r>
              <a:rPr lang="en-US" sz="1600" dirty="0">
                <a:hlinkClick r:id="rId2"/>
              </a:rPr>
              <a:t>PAR Revision</a:t>
            </a:r>
            <a:endParaRPr lang="en-US" sz="1600" dirty="0"/>
          </a:p>
          <a:p>
            <a:pPr>
              <a:buFont typeface="Arial" panose="020B0604020202020204" pitchFamily="34" charset="0"/>
              <a:buChar char="•"/>
            </a:pPr>
            <a:r>
              <a:rPr lang="en-US" sz="1600" dirty="0"/>
              <a:t>802.1Qdt - Amendment: Priority-based Flow Control Enhancements, </a:t>
            </a:r>
            <a:r>
              <a:rPr lang="en-US" sz="1600" dirty="0">
                <a:hlinkClick r:id="rId3"/>
              </a:rPr>
              <a:t>PAR</a:t>
            </a:r>
            <a:r>
              <a:rPr lang="en-US" sz="1600" dirty="0"/>
              <a:t> and </a:t>
            </a:r>
            <a:r>
              <a:rPr lang="en-US" sz="1600" dirty="0">
                <a:hlinkClick r:id="rId4"/>
              </a:rPr>
              <a:t>CSD</a:t>
            </a:r>
            <a:endParaRPr lang="en-US" sz="1600" dirty="0"/>
          </a:p>
          <a:p>
            <a:pPr>
              <a:buFont typeface="Arial" panose="020B0604020202020204" pitchFamily="34" charset="0"/>
              <a:buChar char="•"/>
            </a:pPr>
            <a:r>
              <a:rPr lang="en-US" sz="1600" dirty="0"/>
              <a:t>802.1DU - Standard for Cut-Through Forwarding Bridges and Bridged Networks, </a:t>
            </a:r>
            <a:r>
              <a:rPr lang="en-US" sz="1600" dirty="0">
                <a:hlinkClick r:id="rId5"/>
              </a:rPr>
              <a:t>PAR</a:t>
            </a:r>
            <a:r>
              <a:rPr lang="en-US" sz="1600" dirty="0"/>
              <a:t> and </a:t>
            </a:r>
            <a:r>
              <a:rPr lang="en-US" sz="1600" dirty="0">
                <a:hlinkClick r:id="rId6"/>
              </a:rPr>
              <a:t>CSD</a:t>
            </a:r>
            <a:endParaRPr lang="en-US" sz="1600" dirty="0"/>
          </a:p>
          <a:p>
            <a:pPr>
              <a:buFont typeface="Arial" panose="020B0604020202020204" pitchFamily="34" charset="0"/>
              <a:buChar char="•"/>
            </a:pPr>
            <a:r>
              <a:rPr lang="en-US" sz="1600" dirty="0"/>
              <a:t>802.3dg - Amendment: Physical Layer Specifications and Management Parameters for 100Mb/s Operation and Associated Power Delivery over a Single Balanced Pair of Conductors, </a:t>
            </a:r>
            <a:r>
              <a:rPr lang="en-US" sz="1600" dirty="0">
                <a:hlinkClick r:id="rId7"/>
              </a:rPr>
              <a:t>PAR</a:t>
            </a:r>
            <a:r>
              <a:rPr lang="en-US" sz="1600" dirty="0"/>
              <a:t> and </a:t>
            </a:r>
            <a:r>
              <a:rPr lang="en-US" sz="1600" dirty="0">
                <a:hlinkClick r:id="rId8"/>
              </a:rPr>
              <a:t>CSD</a:t>
            </a:r>
            <a:endParaRPr lang="en-US" sz="1600" dirty="0"/>
          </a:p>
          <a:p>
            <a:pPr>
              <a:buFont typeface="Arial" panose="020B0604020202020204" pitchFamily="34" charset="0"/>
              <a:buChar char="•"/>
            </a:pPr>
            <a:r>
              <a:rPr lang="en-US" sz="1600" dirty="0"/>
              <a:t>802.15.12 - Upper Layer Interface (ULI) for IEEE 802.15.4 Low-Rate Wireless Networks, </a:t>
            </a:r>
            <a:r>
              <a:rPr lang="en-US" sz="1600" dirty="0">
                <a:hlinkClick r:id="rId9"/>
              </a:rPr>
              <a:t>PAR Withdrawal</a:t>
            </a:r>
            <a:endParaRPr lang="en-US" sz="1600" dirty="0"/>
          </a:p>
          <a:p>
            <a:pPr>
              <a:buFont typeface="Arial" panose="020B0604020202020204" pitchFamily="34" charset="0"/>
              <a:buChar char="•"/>
            </a:pPr>
            <a:r>
              <a:rPr lang="en-US" sz="1600" dirty="0"/>
              <a:t>802.15.6a - Amendment: Dependable Human and Vehicle Body Area Networks, </a:t>
            </a:r>
            <a:r>
              <a:rPr lang="en-US" sz="1600" dirty="0">
                <a:hlinkClick r:id="rId10"/>
              </a:rPr>
              <a:t>PAR Withdrawal</a:t>
            </a:r>
            <a:r>
              <a:rPr lang="en-US" sz="1600" dirty="0"/>
              <a:t> and </a:t>
            </a:r>
            <a:r>
              <a:rPr lang="en-US" sz="1600" dirty="0">
                <a:hlinkClick r:id="rId11"/>
              </a:rPr>
              <a:t>CSD</a:t>
            </a:r>
            <a:endParaRPr lang="en-US" sz="1600" dirty="0"/>
          </a:p>
          <a:p>
            <a:pPr>
              <a:buFont typeface="Arial" panose="020B0604020202020204" pitchFamily="34" charset="0"/>
              <a:buChar char="•"/>
            </a:pPr>
            <a:r>
              <a:rPr lang="en-US" sz="1600" dirty="0"/>
              <a:t>802.15.6ma - Standard -  Wireless Body Area Networks, </a:t>
            </a:r>
            <a:r>
              <a:rPr lang="en-US" sz="1600" dirty="0">
                <a:hlinkClick r:id="rId12"/>
              </a:rPr>
              <a:t>PAR Revision</a:t>
            </a:r>
            <a:r>
              <a:rPr lang="en-US" sz="1600" dirty="0"/>
              <a:t> and </a:t>
            </a:r>
            <a:r>
              <a:rPr lang="en-US" sz="1600" dirty="0">
                <a:hlinkClick r:id="rId13"/>
              </a:rPr>
              <a:t>CSD</a:t>
            </a:r>
            <a:endParaRPr lang="en-US" sz="1600" dirty="0"/>
          </a:p>
          <a:p>
            <a:endParaRPr lang="en-US" altLang="en-US" sz="1400" dirty="0"/>
          </a:p>
          <a:p>
            <a:r>
              <a:rPr lang="en-US" altLang="en-US" sz="1800" dirty="0"/>
              <a:t>Feedback to be reviewed on Thursda</a:t>
            </a:r>
            <a:r>
              <a:rPr lang="en-US" sz="1800" dirty="0"/>
              <a:t>y 17 March 2022 9:00-10:00 ET</a:t>
            </a:r>
            <a:endParaRPr lang="en-US" altLang="en-US" sz="1800"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1B8D-5C48-435F-BE57-39947DC6337D}"/>
              </a:ext>
            </a:extLst>
          </p:cNvPr>
          <p:cNvSpPr>
            <a:spLocks noGrp="1"/>
          </p:cNvSpPr>
          <p:nvPr>
            <p:ph type="title"/>
          </p:nvPr>
        </p:nvSpPr>
        <p:spPr/>
        <p:txBody>
          <a:bodyPr/>
          <a:lstStyle/>
          <a:p>
            <a:pPr algn="l"/>
            <a:r>
              <a:rPr lang="en-US" sz="2800" dirty="0"/>
              <a:t>802.1Qdt - Amendment: Priority-based Flow Control Enhancements,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CD7F4E13-4B07-4173-B6CB-940BB44C46F2}"/>
              </a:ext>
            </a:extLst>
          </p:cNvPr>
          <p:cNvSpPr>
            <a:spLocks noGrp="1"/>
          </p:cNvSpPr>
          <p:nvPr>
            <p:ph idx="1"/>
          </p:nvPr>
        </p:nvSpPr>
        <p:spPr/>
        <p:txBody>
          <a:bodyPr/>
          <a:lstStyle/>
          <a:p>
            <a:r>
              <a:rPr lang="en-US" dirty="0"/>
              <a:t>2.1 delete “IEEE”</a:t>
            </a:r>
          </a:p>
          <a:p>
            <a:r>
              <a:rPr lang="en-US" dirty="0"/>
              <a:t>5.2.b Please remove “This amendment also addresses errors and omissions in the description of existing IEEE Std 802.1Q functionality.” this leaves the project open ended. As a compromise change to “This amendment also addresses errors of the existing IEEE Std 802.1Q functionality.”</a:t>
            </a:r>
          </a:p>
          <a:p>
            <a:endParaRPr lang="en-US" dirty="0"/>
          </a:p>
        </p:txBody>
      </p:sp>
      <p:sp>
        <p:nvSpPr>
          <p:cNvPr id="4" name="Date Placeholder 3">
            <a:extLst>
              <a:ext uri="{FF2B5EF4-FFF2-40B4-BE49-F238E27FC236}">
                <a16:creationId xmlns:a16="http://schemas.microsoft.com/office/drawing/2014/main" id="{4181AABB-721D-4B1B-8E72-CB1257CF0F0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DCB012FF-391A-4A85-BDDC-B6D5D22A230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FA62061-8CEA-4913-8C53-0ABC3D082E3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50222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88396-FF9C-42DC-A454-064A5FDADC4E}"/>
              </a:ext>
            </a:extLst>
          </p:cNvPr>
          <p:cNvSpPr>
            <a:spLocks noGrp="1"/>
          </p:cNvSpPr>
          <p:nvPr>
            <p:ph type="title"/>
          </p:nvPr>
        </p:nvSpPr>
        <p:spPr/>
        <p:txBody>
          <a:bodyPr/>
          <a:lstStyle/>
          <a:p>
            <a:pPr algn="l"/>
            <a:r>
              <a:rPr lang="en-US" sz="2800" dirty="0"/>
              <a:t>802.1DU - Standard for Cut-Through Forwarding Bridges and Bridged Networks, </a:t>
            </a:r>
            <a:r>
              <a:rPr lang="en-US" sz="2800" dirty="0">
                <a:hlinkClick r:id="rId2"/>
              </a:rPr>
              <a:t>PAR</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31D64C13-C3E7-46BA-9814-B532BE3C6D23}"/>
              </a:ext>
            </a:extLst>
          </p:cNvPr>
          <p:cNvSpPr>
            <a:spLocks noGrp="1"/>
          </p:cNvSpPr>
          <p:nvPr>
            <p:ph idx="1"/>
          </p:nvPr>
        </p:nvSpPr>
        <p:spPr>
          <a:xfrm>
            <a:off x="914402" y="1981201"/>
            <a:ext cx="10361084" cy="4328119"/>
          </a:xfrm>
        </p:spPr>
        <p:txBody>
          <a:bodyPr/>
          <a:lstStyle/>
          <a:p>
            <a:r>
              <a:rPr lang="en-US" sz="2000" dirty="0"/>
              <a:t>2.1 should the title not include “Standard for”? Was this PAR form not generated by the </a:t>
            </a:r>
            <a:r>
              <a:rPr lang="en-US" sz="2000" dirty="0" err="1"/>
              <a:t>myProject</a:t>
            </a:r>
            <a:r>
              <a:rPr lang="en-US" sz="2000" dirty="0"/>
              <a:t> tool?</a:t>
            </a:r>
          </a:p>
          <a:p>
            <a:r>
              <a:rPr lang="en-US" sz="2000" dirty="0"/>
              <a:t>5.4 suggested change “This standard enables communication delays lower than achievable by Bridges and bridged networks solely supporting store-and-forward operations.”</a:t>
            </a:r>
          </a:p>
          <a:p>
            <a:r>
              <a:rPr lang="en-US" sz="2000" dirty="0"/>
              <a:t>TO</a:t>
            </a:r>
          </a:p>
          <a:p>
            <a:r>
              <a:rPr lang="en-US" sz="2000" dirty="0"/>
              <a:t>	“This standard enables </a:t>
            </a:r>
            <a:r>
              <a:rPr lang="en-US" sz="2000" u="sng" dirty="0">
                <a:solidFill>
                  <a:srgbClr val="FF0000"/>
                </a:solidFill>
              </a:rPr>
              <a:t>reduced</a:t>
            </a:r>
            <a:r>
              <a:rPr lang="en-US" sz="2000" dirty="0"/>
              <a:t> communication delays </a:t>
            </a:r>
            <a:r>
              <a:rPr lang="en-US" sz="2000" strike="sngStrike" dirty="0">
                <a:highlight>
                  <a:srgbClr val="FFFF00"/>
                </a:highlight>
              </a:rPr>
              <a:t>lower than achievable</a:t>
            </a:r>
            <a:r>
              <a:rPr lang="en-US" sz="2000" dirty="0"/>
              <a:t> by </a:t>
            </a:r>
            <a:r>
              <a:rPr lang="en-US" sz="2000" strike="sngStrike" dirty="0" err="1">
                <a:highlight>
                  <a:srgbClr val="FFFF00"/>
                </a:highlight>
              </a:rPr>
              <a:t>B</a:t>
            </a:r>
            <a:r>
              <a:rPr lang="en-US" sz="2000" u="sng" dirty="0" err="1">
                <a:solidFill>
                  <a:srgbClr val="FF0000"/>
                </a:solidFill>
              </a:rPr>
              <a:t>b</a:t>
            </a:r>
            <a:r>
              <a:rPr lang="en-US" sz="2000" dirty="0" err="1"/>
              <a:t>ridges</a:t>
            </a:r>
            <a:r>
              <a:rPr lang="en-US" sz="2000" dirty="0"/>
              <a:t> and bridged networks solely supporting store-and-forward operations.”</a:t>
            </a:r>
          </a:p>
          <a:p>
            <a:r>
              <a:rPr lang="en-US" sz="2000" dirty="0"/>
              <a:t>The quantitively value of the reduction should be included.</a:t>
            </a:r>
          </a:p>
          <a:p>
            <a:endParaRPr lang="en-US" sz="2000" dirty="0"/>
          </a:p>
          <a:p>
            <a:r>
              <a:rPr lang="en-US" sz="2000" dirty="0"/>
              <a:t>CSD: No Comments</a:t>
            </a:r>
          </a:p>
        </p:txBody>
      </p:sp>
      <p:sp>
        <p:nvSpPr>
          <p:cNvPr id="4" name="Date Placeholder 3">
            <a:extLst>
              <a:ext uri="{FF2B5EF4-FFF2-40B4-BE49-F238E27FC236}">
                <a16:creationId xmlns:a16="http://schemas.microsoft.com/office/drawing/2014/main" id="{91604DC9-7D51-496F-8A25-ED93EBD7E1B8}"/>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0ACDE32C-737B-41BA-9353-284F5AA5E2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C0444D5-D1EC-4DE3-909C-FD945AF3CC0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746291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BA57-E2C1-4FBC-A9A6-327DFBBF52FA}"/>
              </a:ext>
            </a:extLst>
          </p:cNvPr>
          <p:cNvSpPr>
            <a:spLocks noGrp="1"/>
          </p:cNvSpPr>
          <p:nvPr>
            <p:ph type="title"/>
          </p:nvPr>
        </p:nvSpPr>
        <p:spPr/>
        <p:txBody>
          <a:bodyPr/>
          <a:lstStyle/>
          <a:p>
            <a:pPr algn="l"/>
            <a:r>
              <a:rPr lang="en-US" sz="2800" dirty="0"/>
              <a:t>802.15.6ma - Standard -  Wireless Body Area Networks, </a:t>
            </a:r>
            <a:r>
              <a:rPr lang="en-US" sz="2800" dirty="0">
                <a:hlinkClick r:id="rId2"/>
              </a:rPr>
              <a:t>PAR Revision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F0582166-E080-4CF0-812E-4DCD5F0A276A}"/>
              </a:ext>
            </a:extLst>
          </p:cNvPr>
          <p:cNvSpPr>
            <a:spLocks noGrp="1"/>
          </p:cNvSpPr>
          <p:nvPr>
            <p:ph idx="1"/>
          </p:nvPr>
        </p:nvSpPr>
        <p:spPr/>
        <p:txBody>
          <a:bodyPr/>
          <a:lstStyle/>
          <a:p>
            <a:r>
              <a:rPr lang="en-US" sz="2000" dirty="0"/>
              <a:t>5.2 – Change the Scope statement to be :</a:t>
            </a:r>
          </a:p>
          <a:p>
            <a:r>
              <a:rPr lang="en-US" sz="2000" dirty="0"/>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r>
              <a:rPr lang="en-US" sz="2000" dirty="0"/>
              <a:t>The standard specifies the coexistence of multiple piconets including inter-BAN interference and inter-piconets interference; simple MAC protocol; and sensing and feedback control loop delay.</a:t>
            </a:r>
          </a:p>
          <a:p>
            <a:endParaRPr lang="en-US" sz="2000" dirty="0"/>
          </a:p>
        </p:txBody>
      </p:sp>
      <p:sp>
        <p:nvSpPr>
          <p:cNvPr id="4" name="Date Placeholder 3">
            <a:extLst>
              <a:ext uri="{FF2B5EF4-FFF2-40B4-BE49-F238E27FC236}">
                <a16:creationId xmlns:a16="http://schemas.microsoft.com/office/drawing/2014/main" id="{59DC681D-C1DE-44B4-97A4-15B711FCBCC7}"/>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C18CB873-195C-423F-95AB-DEC2E2CF42D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284D3B-60C7-4FC1-BD0A-54CA01E3332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044830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DAC65-F82D-420A-9622-F2C30F871F90}"/>
              </a:ext>
            </a:extLst>
          </p:cNvPr>
          <p:cNvSpPr>
            <a:spLocks noGrp="1"/>
          </p:cNvSpPr>
          <p:nvPr>
            <p:ph type="title"/>
          </p:nvPr>
        </p:nvSpPr>
        <p:spPr/>
        <p:txBody>
          <a:bodyPr/>
          <a:lstStyle/>
          <a:p>
            <a:r>
              <a:rPr lang="en-US" sz="3200" dirty="0"/>
              <a:t>802.15.6ma - Standard -  Wireless Body Area Networks, </a:t>
            </a:r>
            <a:r>
              <a:rPr lang="en-US" sz="3200" dirty="0">
                <a:hlinkClick r:id="rId2"/>
              </a:rPr>
              <a:t>PAR Revision</a:t>
            </a:r>
            <a:r>
              <a:rPr lang="en-US" sz="3200" dirty="0"/>
              <a:t> and </a:t>
            </a:r>
            <a:r>
              <a:rPr lang="en-US" sz="3200" dirty="0">
                <a:hlinkClick r:id="rId3"/>
              </a:rPr>
              <a:t>CSD</a:t>
            </a:r>
            <a:endParaRPr lang="en-US" dirty="0"/>
          </a:p>
        </p:txBody>
      </p:sp>
      <p:sp>
        <p:nvSpPr>
          <p:cNvPr id="3" name="Content Placeholder 2">
            <a:extLst>
              <a:ext uri="{FF2B5EF4-FFF2-40B4-BE49-F238E27FC236}">
                <a16:creationId xmlns:a16="http://schemas.microsoft.com/office/drawing/2014/main" id="{12DEF4E9-1AF2-4649-B40C-AD4E3746576B}"/>
              </a:ext>
            </a:extLst>
          </p:cNvPr>
          <p:cNvSpPr>
            <a:spLocks noGrp="1"/>
          </p:cNvSpPr>
          <p:nvPr>
            <p:ph idx="1"/>
          </p:nvPr>
        </p:nvSpPr>
        <p:spPr/>
        <p:txBody>
          <a:bodyPr/>
          <a:lstStyle/>
          <a:p>
            <a:r>
              <a:rPr lang="en-US" dirty="0"/>
              <a:t>Add to 8.1 – #5.2 </a:t>
            </a:r>
            <a:r>
              <a:rPr lang="en-US" sz="2400" b="0" dirty="0"/>
              <a:t>VBAN consists of a coordinator in a vehicle with devices around the vehicle, operating under strict compliance to standards and limits for electromagnetic compatibility (EMC) and electromagnetic interference (EMI). </a:t>
            </a:r>
          </a:p>
          <a:p>
            <a:r>
              <a:rPr lang="en-US" dirty="0"/>
              <a:t>5.4 Purpose: </a:t>
            </a:r>
            <a:r>
              <a:rPr lang="en-US" b="0" dirty="0"/>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lang="en-US" dirty="0"/>
              <a:t>to the 5.5 Need for the Project.</a:t>
            </a:r>
          </a:p>
        </p:txBody>
      </p:sp>
      <p:sp>
        <p:nvSpPr>
          <p:cNvPr id="4" name="Date Placeholder 3">
            <a:extLst>
              <a:ext uri="{FF2B5EF4-FFF2-40B4-BE49-F238E27FC236}">
                <a16:creationId xmlns:a16="http://schemas.microsoft.com/office/drawing/2014/main" id="{10C9B195-281F-468D-873B-B9E02AFC753C}"/>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B7841921-2E56-443B-A228-BBABDB46D48C}"/>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5D7DD36-A4A9-4263-ADF6-BC17FB41975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560487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A31C-A8D8-4CBE-96C2-0668DF622A18}"/>
              </a:ext>
            </a:extLst>
          </p:cNvPr>
          <p:cNvSpPr>
            <a:spLocks noGrp="1"/>
          </p:cNvSpPr>
          <p:nvPr>
            <p:ph type="title"/>
          </p:nvPr>
        </p:nvSpPr>
        <p:spPr/>
        <p:txBody>
          <a:bodyPr/>
          <a:lstStyle/>
          <a:p>
            <a:pPr algn="l"/>
            <a:r>
              <a:rPr lang="en-US" sz="3200" dirty="0"/>
              <a:t>802.15.12 - Upper Layer Interface (ULI) for IEEE 802.15.4 Low-Rate Wireless Networks, </a:t>
            </a:r>
            <a:r>
              <a:rPr lang="en-US" sz="3200" dirty="0">
                <a:hlinkClick r:id="rId2"/>
              </a:rPr>
              <a:t>PAR Withdrawal</a:t>
            </a:r>
            <a:endParaRPr lang="en-US" sz="3200" dirty="0"/>
          </a:p>
        </p:txBody>
      </p:sp>
      <p:sp>
        <p:nvSpPr>
          <p:cNvPr id="3" name="Content Placeholder 2">
            <a:extLst>
              <a:ext uri="{FF2B5EF4-FFF2-40B4-BE49-F238E27FC236}">
                <a16:creationId xmlns:a16="http://schemas.microsoft.com/office/drawing/2014/main" id="{8D86459D-05F9-49E3-9C9E-DA3724A60F0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5836C74C-CAF5-43FC-B09B-A66BAAD9D766}"/>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3089F550-5020-4DE7-BF54-FE551CE4E2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AF4BFA-B4C4-41CD-97A8-47D04ACC8DA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923014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A293-067D-4A9B-B69D-C35453B791C7}"/>
              </a:ext>
            </a:extLst>
          </p:cNvPr>
          <p:cNvSpPr>
            <a:spLocks noGrp="1"/>
          </p:cNvSpPr>
          <p:nvPr>
            <p:ph type="title"/>
          </p:nvPr>
        </p:nvSpPr>
        <p:spPr/>
        <p:txBody>
          <a:bodyPr/>
          <a:lstStyle/>
          <a:p>
            <a:pPr algn="l"/>
            <a:r>
              <a:rPr lang="en-US" sz="2800" dirty="0"/>
              <a:t>802.15.6a - Amendment: Dependable Human and Vehicle Body Area Networks, </a:t>
            </a:r>
            <a:r>
              <a:rPr lang="en-US" sz="2800" dirty="0">
                <a:hlinkClick r:id="rId2"/>
              </a:rPr>
              <a:t>PAR Withdrawal</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8C16D4F2-9D7E-4C90-BCAA-6F91743248CE}"/>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7D239FD-CA90-487C-932A-16FC2AE41BBA}"/>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5B102DC5-996E-4B65-9300-0532F013EFF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95C896E-93DD-44E2-969C-85888B855BC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1928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Tree>
    <p:extLst>
      <p:ext uri="{BB962C8B-B14F-4D97-AF65-F5344CB8AC3E}">
        <p14:creationId xmlns:p14="http://schemas.microsoft.com/office/powerpoint/2010/main" val="1604710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March 7 &amp; 9,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9 March 2022</a:t>
            </a:r>
          </a:p>
          <a:p>
            <a:pPr marL="685800" lvl="1"/>
            <a:endParaRPr lang="en-US" altLang="en-US" dirty="0"/>
          </a:p>
          <a:p>
            <a:pPr marL="285750" indent="-285750"/>
            <a:r>
              <a:rPr lang="en-US" altLang="en-US" dirty="0"/>
              <a:t>Feedback from WG due Wednesday 9 March 2022</a:t>
            </a:r>
          </a:p>
          <a:p>
            <a:pPr marL="285750" indent="-285750"/>
            <a:endParaRPr lang="en-US" altLang="en-US" dirty="0"/>
          </a:p>
          <a:p>
            <a:pPr marL="285750" indent="-285750"/>
            <a:r>
              <a:rPr lang="en-US" altLang="en-US" dirty="0"/>
              <a:t>Feedback to be reviewed on Thursda</a:t>
            </a:r>
            <a:r>
              <a:rPr lang="en-US" dirty="0"/>
              <a:t>y 17 March 2022 9:00-10:00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28</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29</a:t>
            </a:fld>
            <a:endParaRPr lang="en-GB"/>
          </a:p>
        </p:txBody>
      </p:sp>
    </p:spTree>
    <p:extLst>
      <p:ext uri="{BB962C8B-B14F-4D97-AF65-F5344CB8AC3E}">
        <p14:creationId xmlns:p14="http://schemas.microsoft.com/office/powerpoint/2010/main" val="388337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18 March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02 Feb 2022, </a:t>
            </a:r>
            <a:r>
              <a:rPr lang="en-US" sz="1800" dirty="0" err="1"/>
              <a:t>AoE</a:t>
            </a:r>
            <a:r>
              <a:rPr lang="en-US" sz="1800" dirty="0"/>
              <a:t>, Wednesday.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09 Mar 2022, </a:t>
            </a:r>
            <a:r>
              <a:rPr lang="en-US" sz="1800" dirty="0" err="1"/>
              <a:t>AoE</a:t>
            </a:r>
            <a:r>
              <a:rPr lang="en-US" sz="1800" dirty="0"/>
              <a:t>, Wednesday. </a:t>
            </a:r>
          </a:p>
          <a:p>
            <a:r>
              <a:rPr lang="en-US" sz="1800" dirty="0"/>
              <a:t>	3. The proposing Working Group shall post a response to commenting Working Group and to the IEEE 802 LMSC together with a Final PAR on a public website and circulate the relevant URL on the IEEE 802 LMSC reflector not later than 16 Mar 2022, </a:t>
            </a:r>
            <a:r>
              <a:rPr lang="en-US" sz="1800" dirty="0" err="1"/>
              <a:t>AoE</a:t>
            </a:r>
            <a:r>
              <a:rPr lang="en-US" sz="1800" dirty="0"/>
              <a:t>, Wednesday</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Monday/Wednesday: 7 &amp; 9 March  2022- 13:30-15:30 ET ( 18:30-20:30 UTC)</a:t>
            </a:r>
          </a:p>
          <a:p>
            <a:pPr lvl="1">
              <a:buAutoNum type="arabicPeriod"/>
            </a:pPr>
            <a:r>
              <a:rPr lang="en-US" sz="1800" dirty="0"/>
              <a:t>Thursday: 17 March 202s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30</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11-22/0268r0:</a:t>
            </a:r>
          </a:p>
          <a:p>
            <a:pPr lvl="1"/>
            <a:endParaRPr lang="en-US" dirty="0"/>
          </a:p>
          <a:p>
            <a:r>
              <a:rPr lang="en-US" dirty="0"/>
              <a:t> as the report from PAR Review SC for the March 2022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- 11-21/1779r1:</a:t>
            </a:r>
          </a:p>
          <a:p>
            <a:pPr lvl="1"/>
            <a:r>
              <a:rPr lang="en-US" sz="1800" dirty="0">
                <a:hlinkClick r:id="rId4"/>
              </a:rPr>
              <a:t>https://mentor.ieee.org/802.11/dcn/21/11-21-1779-01-0PAR-par-minutes-november-2020-session.docx</a:t>
            </a:r>
            <a:r>
              <a:rPr lang="en-US" sz="1800" dirty="0"/>
              <a:t> </a:t>
            </a:r>
          </a:p>
          <a:p>
            <a:pPr lvl="3"/>
            <a:endParaRPr lang="en-US" b="1" dirty="0"/>
          </a:p>
          <a:p>
            <a:pPr lvl="1"/>
            <a:r>
              <a:rPr lang="en-US" b="1" dirty="0"/>
              <a:t>Current Teleconference minutes:  11-22/0417r0:</a:t>
            </a:r>
          </a:p>
        </p:txBody>
      </p:sp>
      <p:sp>
        <p:nvSpPr>
          <p:cNvPr id="4" name="Date Placeholder 3"/>
          <p:cNvSpPr>
            <a:spLocks noGrp="1"/>
          </p:cNvSpPr>
          <p:nvPr>
            <p:ph type="dt" idx="10"/>
          </p:nvPr>
        </p:nvSpPr>
        <p:spPr/>
        <p:txBody>
          <a:bodyPr/>
          <a:lstStyle/>
          <a:p>
            <a:r>
              <a:rPr lang="en-US"/>
              <a:t>March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2022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E5996B-D317-4E13-AB38-820D845C4C7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62911</TotalTime>
  <Words>3253</Words>
  <Application>Microsoft Office PowerPoint</Application>
  <PresentationFormat>Widescreen</PresentationFormat>
  <Paragraphs>340</Paragraphs>
  <Slides>32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Times New Roman</vt:lpstr>
      <vt:lpstr>Verdana</vt:lpstr>
      <vt:lpstr>802-11 Theme</vt:lpstr>
      <vt:lpstr>Document</vt:lpstr>
      <vt:lpstr>PAR Review SC - Meeting Agenda and Comment slides – March 2022 - Electronic Plenary</vt:lpstr>
      <vt:lpstr>PAR Review SC – Snapshot slide Chair: Jon Rosdahl</vt:lpstr>
      <vt:lpstr>Abstract-PAR Review SC PARs under consideration for  2022 March Electronic Plenary</vt:lpstr>
      <vt:lpstr>Registration for the 2022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7 &amp; 9 March 2022, 802 EC Teleconferences</vt:lpstr>
      <vt:lpstr>Agenda for PAR Review SC –  March 7 &amp; 9, 2022 Chair: Jon Rosdahl</vt:lpstr>
      <vt:lpstr>Motion to approve Previous Minutes</vt:lpstr>
      <vt:lpstr>Order to consider:</vt:lpstr>
      <vt:lpstr>Par Review SC Comments</vt:lpstr>
      <vt:lpstr>802.3dg - Amendment: Physical Layer Specifications and Management Parameters for 100Mb/s Operation and Associated Power Delivery over a Single Balanced Pair of Conductors, PAR and CSD</vt:lpstr>
      <vt:lpstr>802-Rev - Standard - Overview and Architecture, PAR Revision</vt:lpstr>
      <vt:lpstr>802.1Qdt - Amendment: Priority-based Flow Control Enhancements, PAR and CSD</vt:lpstr>
      <vt:lpstr>802.1DU - Standard for Cut-Through Forwarding Bridges and Bridged Networks, PAR and CSD</vt:lpstr>
      <vt:lpstr>802.15.6ma - Standard -  Wireless Body Area Networks, PAR Revision and CSD</vt:lpstr>
      <vt:lpstr>802.15.6ma - Standard -  Wireless Body Area Networks, PAR Revision and CSD</vt:lpstr>
      <vt:lpstr>802.15.12 - Upper Layer Interface (ULI) for IEEE 802.15.4 Low-Rate Wireless Networks, PAR Withdrawal</vt:lpstr>
      <vt:lpstr>802.15.6a - Amendment: Dependable Human and Vehicle Body Area Networks, PAR Withdrawal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2022 - Electronic Plenary</dc:title>
  <dc:subject>March 2022</dc:subject>
  <dc:creator>Jon Rosdahl</dc:creator>
  <cp:keywords>Agenda and Meeting Slides</cp:keywords>
  <dc:description>Jon Rosdahl (Qualcomm)</dc:description>
  <cp:lastModifiedBy>Jon Rosdahl</cp:lastModifiedBy>
  <cp:revision>276</cp:revision>
  <cp:lastPrinted>1601-01-01T00:00:00Z</cp:lastPrinted>
  <dcterms:created xsi:type="dcterms:W3CDTF">2014-04-14T10:59:07Z</dcterms:created>
  <dcterms:modified xsi:type="dcterms:W3CDTF">2022-03-07T22:41:31Z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