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5"/>
  </p:notesMasterIdLst>
  <p:handoutMasterIdLst>
    <p:handoutMasterId r:id="rId36"/>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75" r:id="rId20"/>
    <p:sldId id="2368" r:id="rId21"/>
    <p:sldId id="2369" r:id="rId22"/>
    <p:sldId id="2370" r:id="rId23"/>
    <p:sldId id="2371" r:id="rId24"/>
    <p:sldId id="2372" r:id="rId25"/>
    <p:sldId id="2373" r:id="rId26"/>
    <p:sldId id="2374" r:id="rId27"/>
    <p:sldId id="328" r:id="rId28"/>
    <p:sldId id="329" r:id="rId29"/>
    <p:sldId id="297" r:id="rId30"/>
    <p:sldId id="284" r:id="rId31"/>
    <p:sldId id="331" r:id="rId32"/>
    <p:sldId id="332"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4F7F5E-95FE-4207-B6CF-8B474541E9AE}" v="53" dt="2022-03-04T02:32:02.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39" autoAdjust="0"/>
    <p:restoredTop sz="86342" autoAdjust="0"/>
  </p:normalViewPr>
  <p:slideViewPr>
    <p:cSldViewPr>
      <p:cViewPr varScale="1">
        <p:scale>
          <a:sx n="52" d="100"/>
          <a:sy n="52" d="100"/>
        </p:scale>
        <p:origin x="84" y="468"/>
      </p:cViewPr>
      <p:guideLst>
        <p:guide orient="horz" pos="2160"/>
        <p:guide pos="3840"/>
      </p:guideLst>
    </p:cSldViewPr>
  </p:slideViewPr>
  <p:outlineViewPr>
    <p:cViewPr varScale="1">
      <p:scale>
        <a:sx n="33" d="100"/>
        <a:sy n="33" d="100"/>
      </p:scale>
      <p:origin x="0" y="-29748"/>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84F7F5E-95FE-4207-B6CF-8B474541E9AE}"/>
    <pc:docChg chg="custSel addSld delSld modSld modMainMaster">
      <pc:chgData name="Jon Rosdahl" userId="2820f357-2dd4-4127-8713-e0bfde0fd756" providerId="ADAL" clId="{184F7F5E-95FE-4207-B6CF-8B474541E9AE}" dt="2022-03-04T02:32:01.205" v="521"/>
      <pc:docMkLst>
        <pc:docMk/>
      </pc:docMkLst>
      <pc:sldChg chg="modSp mod">
        <pc:chgData name="Jon Rosdahl" userId="2820f357-2dd4-4127-8713-e0bfde0fd756" providerId="ADAL" clId="{184F7F5E-95FE-4207-B6CF-8B474541E9AE}" dt="2022-03-03T13:54:13.513" v="32" actId="6549"/>
        <pc:sldMkLst>
          <pc:docMk/>
          <pc:sldMk cId="0" sldId="256"/>
        </pc:sldMkLst>
        <pc:spChg chg="mod">
          <ac:chgData name="Jon Rosdahl" userId="2820f357-2dd4-4127-8713-e0bfde0fd756" providerId="ADAL" clId="{184F7F5E-95FE-4207-B6CF-8B474541E9AE}" dt="2022-03-03T13:54:04.050" v="24" actId="20577"/>
          <ac:spMkLst>
            <pc:docMk/>
            <pc:sldMk cId="0" sldId="256"/>
            <ac:spMk id="3073" creationId="{00000000-0000-0000-0000-000000000000}"/>
          </ac:spMkLst>
        </pc:spChg>
        <pc:spChg chg="mod">
          <ac:chgData name="Jon Rosdahl" userId="2820f357-2dd4-4127-8713-e0bfde0fd756" providerId="ADAL" clId="{184F7F5E-95FE-4207-B6CF-8B474541E9AE}" dt="2022-03-03T13:54:13.513" v="32" actId="6549"/>
          <ac:spMkLst>
            <pc:docMk/>
            <pc:sldMk cId="0" sldId="256"/>
            <ac:spMk id="3074" creationId="{00000000-0000-0000-0000-000000000000}"/>
          </ac:spMkLst>
        </pc:spChg>
      </pc:sldChg>
      <pc:sldChg chg="modSp mod">
        <pc:chgData name="Jon Rosdahl" userId="2820f357-2dd4-4127-8713-e0bfde0fd756" providerId="ADAL" clId="{184F7F5E-95FE-4207-B6CF-8B474541E9AE}" dt="2022-03-04T01:59:58.926" v="203" actId="20577"/>
        <pc:sldMkLst>
          <pc:docMk/>
          <pc:sldMk cId="0" sldId="257"/>
        </pc:sldMkLst>
        <pc:spChg chg="mod">
          <ac:chgData name="Jon Rosdahl" userId="2820f357-2dd4-4127-8713-e0bfde0fd756" providerId="ADAL" clId="{184F7F5E-95FE-4207-B6CF-8B474541E9AE}" dt="2022-03-04T01:44:44.566" v="91" actId="20577"/>
          <ac:spMkLst>
            <pc:docMk/>
            <pc:sldMk cId="0" sldId="257"/>
            <ac:spMk id="4097" creationId="{00000000-0000-0000-0000-000000000000}"/>
          </ac:spMkLst>
        </pc:spChg>
        <pc:spChg chg="mod">
          <ac:chgData name="Jon Rosdahl" userId="2820f357-2dd4-4127-8713-e0bfde0fd756" providerId="ADAL" clId="{184F7F5E-95FE-4207-B6CF-8B474541E9AE}" dt="2022-03-04T01:59:58.926" v="203" actId="20577"/>
          <ac:spMkLst>
            <pc:docMk/>
            <pc:sldMk cId="0" sldId="257"/>
            <ac:spMk id="4098" creationId="{00000000-0000-0000-0000-000000000000}"/>
          </ac:spMkLst>
        </pc:spChg>
      </pc:sldChg>
      <pc:sldChg chg="modSp mod">
        <pc:chgData name="Jon Rosdahl" userId="2820f357-2dd4-4127-8713-e0bfde0fd756" providerId="ADAL" clId="{184F7F5E-95FE-4207-B6CF-8B474541E9AE}" dt="2022-03-04T02:21:31.924" v="487" actId="255"/>
        <pc:sldMkLst>
          <pc:docMk/>
          <pc:sldMk cId="0" sldId="264"/>
        </pc:sldMkLst>
        <pc:spChg chg="mod">
          <ac:chgData name="Jon Rosdahl" userId="2820f357-2dd4-4127-8713-e0bfde0fd756" providerId="ADAL" clId="{184F7F5E-95FE-4207-B6CF-8B474541E9AE}" dt="2022-03-04T02:21:31.924" v="487" actId="255"/>
          <ac:spMkLst>
            <pc:docMk/>
            <pc:sldMk cId="0" sldId="264"/>
            <ac:spMk id="11266" creationId="{00000000-0000-0000-0000-000000000000}"/>
          </ac:spMkLst>
        </pc:spChg>
      </pc:sldChg>
      <pc:sldChg chg="modSp mod">
        <pc:chgData name="Jon Rosdahl" userId="2820f357-2dd4-4127-8713-e0bfde0fd756" providerId="ADAL" clId="{184F7F5E-95FE-4207-B6CF-8B474541E9AE}" dt="2022-03-04T02:10:22.093" v="327" actId="6549"/>
        <pc:sldMkLst>
          <pc:docMk/>
          <pc:sldMk cId="3439635317" sldId="274"/>
        </pc:sldMkLst>
        <pc:spChg chg="mod">
          <ac:chgData name="Jon Rosdahl" userId="2820f357-2dd4-4127-8713-e0bfde0fd756" providerId="ADAL" clId="{184F7F5E-95FE-4207-B6CF-8B474541E9AE}" dt="2022-03-04T02:09:27.148" v="277" actId="6549"/>
          <ac:spMkLst>
            <pc:docMk/>
            <pc:sldMk cId="3439635317" sldId="274"/>
            <ac:spMk id="2" creationId="{00000000-0000-0000-0000-000000000000}"/>
          </ac:spMkLst>
        </pc:spChg>
        <pc:spChg chg="mod">
          <ac:chgData name="Jon Rosdahl" userId="2820f357-2dd4-4127-8713-e0bfde0fd756" providerId="ADAL" clId="{184F7F5E-95FE-4207-B6CF-8B474541E9AE}" dt="2022-03-04T02:10:22.093" v="327" actId="6549"/>
          <ac:spMkLst>
            <pc:docMk/>
            <pc:sldMk cId="3439635317" sldId="274"/>
            <ac:spMk id="3" creationId="{00000000-0000-0000-0000-000000000000}"/>
          </ac:spMkLst>
        </pc:spChg>
      </pc:sldChg>
      <pc:sldChg chg="modSp mod">
        <pc:chgData name="Jon Rosdahl" userId="2820f357-2dd4-4127-8713-e0bfde0fd756" providerId="ADAL" clId="{184F7F5E-95FE-4207-B6CF-8B474541E9AE}" dt="2022-03-04T02:08:17.487" v="250" actId="403"/>
        <pc:sldMkLst>
          <pc:docMk/>
          <pc:sldMk cId="2099305387" sldId="285"/>
        </pc:sldMkLst>
        <pc:spChg chg="mod">
          <ac:chgData name="Jon Rosdahl" userId="2820f357-2dd4-4127-8713-e0bfde0fd756" providerId="ADAL" clId="{184F7F5E-95FE-4207-B6CF-8B474541E9AE}" dt="2022-03-04T02:06:42.017" v="246" actId="6549"/>
          <ac:spMkLst>
            <pc:docMk/>
            <pc:sldMk cId="2099305387" sldId="285"/>
            <ac:spMk id="2" creationId="{F3B43754-1163-4B0C-8310-62C38E10D93C}"/>
          </ac:spMkLst>
        </pc:spChg>
        <pc:spChg chg="mod">
          <ac:chgData name="Jon Rosdahl" userId="2820f357-2dd4-4127-8713-e0bfde0fd756" providerId="ADAL" clId="{184F7F5E-95FE-4207-B6CF-8B474541E9AE}" dt="2022-03-04T02:08:17.487" v="250" actId="403"/>
          <ac:spMkLst>
            <pc:docMk/>
            <pc:sldMk cId="2099305387" sldId="285"/>
            <ac:spMk id="8" creationId="{A17284DF-72F3-4BE4-A17D-B2B7EC7499F0}"/>
          </ac:spMkLst>
        </pc:spChg>
      </pc:sldChg>
      <pc:sldChg chg="modSp mod">
        <pc:chgData name="Jon Rosdahl" userId="2820f357-2dd4-4127-8713-e0bfde0fd756" providerId="ADAL" clId="{184F7F5E-95FE-4207-B6CF-8B474541E9AE}" dt="2022-03-04T02:24:46.475" v="491" actId="6549"/>
        <pc:sldMkLst>
          <pc:docMk/>
          <pc:sldMk cId="822775208" sldId="287"/>
        </pc:sldMkLst>
        <pc:spChg chg="mod">
          <ac:chgData name="Jon Rosdahl" userId="2820f357-2dd4-4127-8713-e0bfde0fd756" providerId="ADAL" clId="{184F7F5E-95FE-4207-B6CF-8B474541E9AE}" dt="2022-03-04T02:24:46.475" v="491" actId="6549"/>
          <ac:spMkLst>
            <pc:docMk/>
            <pc:sldMk cId="822775208" sldId="287"/>
            <ac:spMk id="3" creationId="{8A337E3F-2C54-47D6-B9F4-C7408CA692FF}"/>
          </ac:spMkLst>
        </pc:spChg>
      </pc:sldChg>
      <pc:sldChg chg="modSp mod">
        <pc:chgData name="Jon Rosdahl" userId="2820f357-2dd4-4127-8713-e0bfde0fd756" providerId="ADAL" clId="{184F7F5E-95FE-4207-B6CF-8B474541E9AE}" dt="2022-03-04T02:11:50.088" v="374" actId="6549"/>
        <pc:sldMkLst>
          <pc:docMk/>
          <pc:sldMk cId="3866284722" sldId="325"/>
        </pc:sldMkLst>
        <pc:spChg chg="mod">
          <ac:chgData name="Jon Rosdahl" userId="2820f357-2dd4-4127-8713-e0bfde0fd756" providerId="ADAL" clId="{184F7F5E-95FE-4207-B6CF-8B474541E9AE}" dt="2022-03-04T02:11:50.088" v="374" actId="6549"/>
          <ac:spMkLst>
            <pc:docMk/>
            <pc:sldMk cId="3866284722" sldId="325"/>
            <ac:spMk id="3" creationId="{58F48A77-6149-4095-9848-28A693C82088}"/>
          </ac:spMkLst>
        </pc:spChg>
      </pc:sldChg>
      <pc:sldChg chg="modSp mod">
        <pc:chgData name="Jon Rosdahl" userId="2820f357-2dd4-4127-8713-e0bfde0fd756" providerId="ADAL" clId="{184F7F5E-95FE-4207-B6CF-8B474541E9AE}" dt="2022-03-04T02:13:27.012" v="380" actId="6549"/>
        <pc:sldMkLst>
          <pc:docMk/>
          <pc:sldMk cId="1604710471" sldId="328"/>
        </pc:sldMkLst>
        <pc:spChg chg="mod">
          <ac:chgData name="Jon Rosdahl" userId="2820f357-2dd4-4127-8713-e0bfde0fd756" providerId="ADAL" clId="{184F7F5E-95FE-4207-B6CF-8B474541E9AE}" dt="2022-03-04T02:13:27.012" v="380" actId="6549"/>
          <ac:spMkLst>
            <pc:docMk/>
            <pc:sldMk cId="1604710471" sldId="328"/>
            <ac:spMk id="2" creationId="{00000000-0000-0000-0000-000000000000}"/>
          </ac:spMkLst>
        </pc:spChg>
      </pc:sldChg>
      <pc:sldChg chg="modSp mod">
        <pc:chgData name="Jon Rosdahl" userId="2820f357-2dd4-4127-8713-e0bfde0fd756" providerId="ADAL" clId="{184F7F5E-95FE-4207-B6CF-8B474541E9AE}" dt="2022-03-04T02:14:34.463" v="439" actId="6549"/>
        <pc:sldMkLst>
          <pc:docMk/>
          <pc:sldMk cId="2493126378" sldId="329"/>
        </pc:sldMkLst>
        <pc:spChg chg="mod">
          <ac:chgData name="Jon Rosdahl" userId="2820f357-2dd4-4127-8713-e0bfde0fd756" providerId="ADAL" clId="{184F7F5E-95FE-4207-B6CF-8B474541E9AE}" dt="2022-03-04T02:14:34.463" v="439" actId="6549"/>
          <ac:spMkLst>
            <pc:docMk/>
            <pc:sldMk cId="2493126378" sldId="329"/>
            <ac:spMk id="8" creationId="{CB46589D-B045-4F67-96F9-108FD0B249A7}"/>
          </ac:spMkLst>
        </pc:spChg>
      </pc:sldChg>
      <pc:sldChg chg="modSp mod">
        <pc:chgData name="Jon Rosdahl" userId="2820f357-2dd4-4127-8713-e0bfde0fd756" providerId="ADAL" clId="{184F7F5E-95FE-4207-B6CF-8B474541E9AE}" dt="2022-03-04T02:15:19.309" v="457" actId="20577"/>
        <pc:sldMkLst>
          <pc:docMk/>
          <pc:sldMk cId="2891040505" sldId="332"/>
        </pc:sldMkLst>
        <pc:spChg chg="mod">
          <ac:chgData name="Jon Rosdahl" userId="2820f357-2dd4-4127-8713-e0bfde0fd756" providerId="ADAL" clId="{184F7F5E-95FE-4207-B6CF-8B474541E9AE}" dt="2022-03-04T02:15:19.309" v="457" actId="20577"/>
          <ac:spMkLst>
            <pc:docMk/>
            <pc:sldMk cId="2891040505" sldId="332"/>
            <ac:spMk id="3" creationId="{FF45EDF8-F8B4-4C62-A574-17EE4A97B753}"/>
          </ac:spMkLst>
        </pc:spChg>
      </pc:sldChg>
      <pc:sldChg chg="modSp mod">
        <pc:chgData name="Jon Rosdahl" userId="2820f357-2dd4-4127-8713-e0bfde0fd756" providerId="ADAL" clId="{184F7F5E-95FE-4207-B6CF-8B474541E9AE}" dt="2022-03-04T02:04:00.862" v="229" actId="20577"/>
        <pc:sldMkLst>
          <pc:docMk/>
          <pc:sldMk cId="1968720319" sldId="2366"/>
        </pc:sldMkLst>
        <pc:spChg chg="mod">
          <ac:chgData name="Jon Rosdahl" userId="2820f357-2dd4-4127-8713-e0bfde0fd756" providerId="ADAL" clId="{184F7F5E-95FE-4207-B6CF-8B474541E9AE}" dt="2022-03-04T02:03:54.985" v="224" actId="6549"/>
          <ac:spMkLst>
            <pc:docMk/>
            <pc:sldMk cId="1968720319" sldId="2366"/>
            <ac:spMk id="2" creationId="{00000000-0000-0000-0000-000000000000}"/>
          </ac:spMkLst>
        </pc:spChg>
        <pc:spChg chg="mod">
          <ac:chgData name="Jon Rosdahl" userId="2820f357-2dd4-4127-8713-e0bfde0fd756" providerId="ADAL" clId="{184F7F5E-95FE-4207-B6CF-8B474541E9AE}" dt="2022-03-04T02:04:00.862" v="229" actId="20577"/>
          <ac:spMkLst>
            <pc:docMk/>
            <pc:sldMk cId="1968720319" sldId="2366"/>
            <ac:spMk id="3" creationId="{00000000-0000-0000-0000-000000000000}"/>
          </ac:spMkLst>
        </pc:spChg>
      </pc:sldChg>
      <pc:sldChg chg="del">
        <pc:chgData name="Jon Rosdahl" userId="2820f357-2dd4-4127-8713-e0bfde0fd756" providerId="ADAL" clId="{184F7F5E-95FE-4207-B6CF-8B474541E9AE}" dt="2022-03-04T02:13:15.241" v="375" actId="47"/>
        <pc:sldMkLst>
          <pc:docMk/>
          <pc:sldMk cId="3679736647" sldId="2368"/>
        </pc:sldMkLst>
      </pc:sldChg>
      <pc:sldChg chg="addSp delSp modSp new mod modClrScheme chgLayout">
        <pc:chgData name="Jon Rosdahl" userId="2820f357-2dd4-4127-8713-e0bfde0fd756" providerId="ADAL" clId="{184F7F5E-95FE-4207-B6CF-8B474541E9AE}" dt="2022-03-04T02:31:41.086" v="515" actId="6549"/>
        <pc:sldMkLst>
          <pc:docMk/>
          <pc:sldMk cId="4129136801" sldId="2368"/>
        </pc:sldMkLst>
        <pc:spChg chg="del mod ord">
          <ac:chgData name="Jon Rosdahl" userId="2820f357-2dd4-4127-8713-e0bfde0fd756" providerId="ADAL" clId="{184F7F5E-95FE-4207-B6CF-8B474541E9AE}" dt="2022-03-04T02:30:03.488" v="493" actId="700"/>
          <ac:spMkLst>
            <pc:docMk/>
            <pc:sldMk cId="4129136801" sldId="2368"/>
            <ac:spMk id="2" creationId="{BB7E263B-DE85-4ECD-B896-C2C32778C686}"/>
          </ac:spMkLst>
        </pc:spChg>
        <pc:spChg chg="del mod ord">
          <ac:chgData name="Jon Rosdahl" userId="2820f357-2dd4-4127-8713-e0bfde0fd756" providerId="ADAL" clId="{184F7F5E-95FE-4207-B6CF-8B474541E9AE}" dt="2022-03-04T02:30:03.488" v="493" actId="700"/>
          <ac:spMkLst>
            <pc:docMk/>
            <pc:sldMk cId="4129136801" sldId="2368"/>
            <ac:spMk id="3" creationId="{4DC5F440-5395-48BE-A374-778FBB16B811}"/>
          </ac:spMkLst>
        </pc:spChg>
        <pc:spChg chg="mod ord">
          <ac:chgData name="Jon Rosdahl" userId="2820f357-2dd4-4127-8713-e0bfde0fd756" providerId="ADAL" clId="{184F7F5E-95FE-4207-B6CF-8B474541E9AE}" dt="2022-03-04T02:30:03.488" v="493" actId="700"/>
          <ac:spMkLst>
            <pc:docMk/>
            <pc:sldMk cId="4129136801" sldId="2368"/>
            <ac:spMk id="4" creationId="{EB40F1D2-DE84-4A92-A3EF-2C6C4C6EC88E}"/>
          </ac:spMkLst>
        </pc:spChg>
        <pc:spChg chg="mod ord">
          <ac:chgData name="Jon Rosdahl" userId="2820f357-2dd4-4127-8713-e0bfde0fd756" providerId="ADAL" clId="{184F7F5E-95FE-4207-B6CF-8B474541E9AE}" dt="2022-03-04T02:30:03.488" v="493" actId="700"/>
          <ac:spMkLst>
            <pc:docMk/>
            <pc:sldMk cId="4129136801" sldId="2368"/>
            <ac:spMk id="5" creationId="{43E9A3E5-3F9C-4B0F-B853-64137246DAD6}"/>
          </ac:spMkLst>
        </pc:spChg>
        <pc:spChg chg="mod ord">
          <ac:chgData name="Jon Rosdahl" userId="2820f357-2dd4-4127-8713-e0bfde0fd756" providerId="ADAL" clId="{184F7F5E-95FE-4207-B6CF-8B474541E9AE}" dt="2022-03-04T02:30:03.488" v="493" actId="700"/>
          <ac:spMkLst>
            <pc:docMk/>
            <pc:sldMk cId="4129136801" sldId="2368"/>
            <ac:spMk id="6" creationId="{A5E25B56-A580-4F5E-8D5F-8B6FF4B6F939}"/>
          </ac:spMkLst>
        </pc:spChg>
        <pc:spChg chg="add mod ord">
          <ac:chgData name="Jon Rosdahl" userId="2820f357-2dd4-4127-8713-e0bfde0fd756" providerId="ADAL" clId="{184F7F5E-95FE-4207-B6CF-8B474541E9AE}" dt="2022-03-04T02:31:20.453" v="513"/>
          <ac:spMkLst>
            <pc:docMk/>
            <pc:sldMk cId="4129136801" sldId="2368"/>
            <ac:spMk id="7" creationId="{40A91838-EE5B-4A6B-9DB3-1210F413E854}"/>
          </ac:spMkLst>
        </pc:spChg>
        <pc:spChg chg="add mod ord">
          <ac:chgData name="Jon Rosdahl" userId="2820f357-2dd4-4127-8713-e0bfde0fd756" providerId="ADAL" clId="{184F7F5E-95FE-4207-B6CF-8B474541E9AE}" dt="2022-03-04T02:31:41.086" v="515" actId="6549"/>
          <ac:spMkLst>
            <pc:docMk/>
            <pc:sldMk cId="4129136801" sldId="2368"/>
            <ac:spMk id="8" creationId="{54115198-1D6D-4EE5-B0F9-D9430DB9B933}"/>
          </ac:spMkLst>
        </pc:spChg>
      </pc:sldChg>
      <pc:sldChg chg="del">
        <pc:chgData name="Jon Rosdahl" userId="2820f357-2dd4-4127-8713-e0bfde0fd756" providerId="ADAL" clId="{184F7F5E-95FE-4207-B6CF-8B474541E9AE}" dt="2022-03-04T02:13:16.256" v="376" actId="47"/>
        <pc:sldMkLst>
          <pc:docMk/>
          <pc:sldMk cId="686618728" sldId="2369"/>
        </pc:sldMkLst>
      </pc:sldChg>
      <pc:sldChg chg="modSp add del">
        <pc:chgData name="Jon Rosdahl" userId="2820f357-2dd4-4127-8713-e0bfde0fd756" providerId="ADAL" clId="{184F7F5E-95FE-4207-B6CF-8B474541E9AE}" dt="2022-03-04T02:31:02.498" v="512"/>
        <pc:sldMkLst>
          <pc:docMk/>
          <pc:sldMk cId="2132387996" sldId="2369"/>
        </pc:sldMkLst>
        <pc:spChg chg="mod">
          <ac:chgData name="Jon Rosdahl" userId="2820f357-2dd4-4127-8713-e0bfde0fd756" providerId="ADAL" clId="{184F7F5E-95FE-4207-B6CF-8B474541E9AE}" dt="2022-03-04T02:30:17.751" v="496" actId="6549"/>
          <ac:spMkLst>
            <pc:docMk/>
            <pc:sldMk cId="2132387996" sldId="2369"/>
            <ac:spMk id="2" creationId="{7CDD5773-EEDA-459D-95DC-CC53A386D084}"/>
          </ac:spMkLst>
        </pc:spChg>
      </pc:sldChg>
      <pc:sldChg chg="modSp add">
        <pc:chgData name="Jon Rosdahl" userId="2820f357-2dd4-4127-8713-e0bfde0fd756" providerId="ADAL" clId="{184F7F5E-95FE-4207-B6CF-8B474541E9AE}" dt="2022-03-04T02:31:46.230" v="516"/>
        <pc:sldMkLst>
          <pc:docMk/>
          <pc:sldMk cId="2650222365" sldId="2369"/>
        </pc:sldMkLst>
        <pc:spChg chg="mod">
          <ac:chgData name="Jon Rosdahl" userId="2820f357-2dd4-4127-8713-e0bfde0fd756" providerId="ADAL" clId="{184F7F5E-95FE-4207-B6CF-8B474541E9AE}" dt="2022-03-04T02:31:46.230" v="516"/>
          <ac:spMkLst>
            <pc:docMk/>
            <pc:sldMk cId="2650222365" sldId="2369"/>
            <ac:spMk id="2" creationId="{40C21B8D-5C48-435F-BE57-39947DC6337D}"/>
          </ac:spMkLst>
        </pc:spChg>
      </pc:sldChg>
      <pc:sldChg chg="del">
        <pc:chgData name="Jon Rosdahl" userId="2820f357-2dd4-4127-8713-e0bfde0fd756" providerId="ADAL" clId="{184F7F5E-95FE-4207-B6CF-8B474541E9AE}" dt="2022-03-04T02:13:16.951" v="377" actId="47"/>
        <pc:sldMkLst>
          <pc:docMk/>
          <pc:sldMk cId="1213183352" sldId="2370"/>
        </pc:sldMkLst>
      </pc:sldChg>
      <pc:sldChg chg="modSp add del">
        <pc:chgData name="Jon Rosdahl" userId="2820f357-2dd4-4127-8713-e0bfde0fd756" providerId="ADAL" clId="{184F7F5E-95FE-4207-B6CF-8B474541E9AE}" dt="2022-03-04T02:31:01.826" v="511"/>
        <pc:sldMkLst>
          <pc:docMk/>
          <pc:sldMk cId="1461988609" sldId="2370"/>
        </pc:sldMkLst>
        <pc:spChg chg="mod">
          <ac:chgData name="Jon Rosdahl" userId="2820f357-2dd4-4127-8713-e0bfde0fd756" providerId="ADAL" clId="{184F7F5E-95FE-4207-B6CF-8B474541E9AE}" dt="2022-03-04T02:30:21.431" v="498" actId="6549"/>
          <ac:spMkLst>
            <pc:docMk/>
            <pc:sldMk cId="1461988609" sldId="2370"/>
            <ac:spMk id="2" creationId="{2F27DD80-550B-4044-B2F8-22792EFE9C2F}"/>
          </ac:spMkLst>
        </pc:spChg>
      </pc:sldChg>
      <pc:sldChg chg="modSp add">
        <pc:chgData name="Jon Rosdahl" userId="2820f357-2dd4-4127-8713-e0bfde0fd756" providerId="ADAL" clId="{184F7F5E-95FE-4207-B6CF-8B474541E9AE}" dt="2022-03-04T02:31:48.419" v="517"/>
        <pc:sldMkLst>
          <pc:docMk/>
          <pc:sldMk cId="2746291801" sldId="2370"/>
        </pc:sldMkLst>
        <pc:spChg chg="mod">
          <ac:chgData name="Jon Rosdahl" userId="2820f357-2dd4-4127-8713-e0bfde0fd756" providerId="ADAL" clId="{184F7F5E-95FE-4207-B6CF-8B474541E9AE}" dt="2022-03-04T02:31:48.419" v="517"/>
          <ac:spMkLst>
            <pc:docMk/>
            <pc:sldMk cId="2746291801" sldId="2370"/>
            <ac:spMk id="2" creationId="{43E88396-FF9C-42DC-A454-064A5FDADC4E}"/>
          </ac:spMkLst>
        </pc:spChg>
      </pc:sldChg>
      <pc:sldChg chg="modSp add del">
        <pc:chgData name="Jon Rosdahl" userId="2820f357-2dd4-4127-8713-e0bfde0fd756" providerId="ADAL" clId="{184F7F5E-95FE-4207-B6CF-8B474541E9AE}" dt="2022-03-04T02:31:01.248" v="510"/>
        <pc:sldMkLst>
          <pc:docMk/>
          <pc:sldMk cId="484419213" sldId="2371"/>
        </pc:sldMkLst>
        <pc:spChg chg="mod">
          <ac:chgData name="Jon Rosdahl" userId="2820f357-2dd4-4127-8713-e0bfde0fd756" providerId="ADAL" clId="{184F7F5E-95FE-4207-B6CF-8B474541E9AE}" dt="2022-03-04T02:30:25.326" v="500" actId="6549"/>
          <ac:spMkLst>
            <pc:docMk/>
            <pc:sldMk cId="484419213" sldId="2371"/>
            <ac:spMk id="2" creationId="{258E3DA9-3183-4DAE-A3AD-1C45B4E814BF}"/>
          </ac:spMkLst>
        </pc:spChg>
      </pc:sldChg>
      <pc:sldChg chg="modSp add">
        <pc:chgData name="Jon Rosdahl" userId="2820f357-2dd4-4127-8713-e0bfde0fd756" providerId="ADAL" clId="{184F7F5E-95FE-4207-B6CF-8B474541E9AE}" dt="2022-03-04T02:31:51.728" v="518"/>
        <pc:sldMkLst>
          <pc:docMk/>
          <pc:sldMk cId="1750138769" sldId="2371"/>
        </pc:sldMkLst>
        <pc:spChg chg="mod">
          <ac:chgData name="Jon Rosdahl" userId="2820f357-2dd4-4127-8713-e0bfde0fd756" providerId="ADAL" clId="{184F7F5E-95FE-4207-B6CF-8B474541E9AE}" dt="2022-03-04T02:31:51.728" v="518"/>
          <ac:spMkLst>
            <pc:docMk/>
            <pc:sldMk cId="1750138769" sldId="2371"/>
            <ac:spMk id="2" creationId="{6F41E879-B1EB-43C5-9F74-DD90115E6F61}"/>
          </ac:spMkLst>
        </pc:spChg>
      </pc:sldChg>
      <pc:sldChg chg="del">
        <pc:chgData name="Jon Rosdahl" userId="2820f357-2dd4-4127-8713-e0bfde0fd756" providerId="ADAL" clId="{184F7F5E-95FE-4207-B6CF-8B474541E9AE}" dt="2022-03-04T02:13:17.927" v="378" actId="47"/>
        <pc:sldMkLst>
          <pc:docMk/>
          <pc:sldMk cId="3971171732" sldId="2371"/>
        </pc:sldMkLst>
      </pc:sldChg>
      <pc:sldChg chg="modSp add">
        <pc:chgData name="Jon Rosdahl" userId="2820f357-2dd4-4127-8713-e0bfde0fd756" providerId="ADAL" clId="{184F7F5E-95FE-4207-B6CF-8B474541E9AE}" dt="2022-03-04T02:31:54.792" v="519"/>
        <pc:sldMkLst>
          <pc:docMk/>
          <pc:sldMk cId="2292301448" sldId="2372"/>
        </pc:sldMkLst>
        <pc:spChg chg="mod">
          <ac:chgData name="Jon Rosdahl" userId="2820f357-2dd4-4127-8713-e0bfde0fd756" providerId="ADAL" clId="{184F7F5E-95FE-4207-B6CF-8B474541E9AE}" dt="2022-03-04T02:31:54.792" v="519"/>
          <ac:spMkLst>
            <pc:docMk/>
            <pc:sldMk cId="2292301448" sldId="2372"/>
            <ac:spMk id="2" creationId="{4AA9A31C-A8D8-4CBE-96C2-0668DF622A18}"/>
          </ac:spMkLst>
        </pc:spChg>
      </pc:sldChg>
      <pc:sldChg chg="del">
        <pc:chgData name="Jon Rosdahl" userId="2820f357-2dd4-4127-8713-e0bfde0fd756" providerId="ADAL" clId="{184F7F5E-95FE-4207-B6CF-8B474541E9AE}" dt="2022-03-04T02:13:18.831" v="379" actId="47"/>
        <pc:sldMkLst>
          <pc:docMk/>
          <pc:sldMk cId="2916561165" sldId="2372"/>
        </pc:sldMkLst>
      </pc:sldChg>
      <pc:sldChg chg="modSp add del">
        <pc:chgData name="Jon Rosdahl" userId="2820f357-2dd4-4127-8713-e0bfde0fd756" providerId="ADAL" clId="{184F7F5E-95FE-4207-B6CF-8B474541E9AE}" dt="2022-03-04T02:31:00.720" v="509"/>
        <pc:sldMkLst>
          <pc:docMk/>
          <pc:sldMk cId="4024942027" sldId="2372"/>
        </pc:sldMkLst>
        <pc:spChg chg="mod">
          <ac:chgData name="Jon Rosdahl" userId="2820f357-2dd4-4127-8713-e0bfde0fd756" providerId="ADAL" clId="{184F7F5E-95FE-4207-B6CF-8B474541E9AE}" dt="2022-03-04T02:30:31.154" v="502" actId="6549"/>
          <ac:spMkLst>
            <pc:docMk/>
            <pc:sldMk cId="4024942027" sldId="2372"/>
            <ac:spMk id="2" creationId="{3BE47D27-6117-4A9A-A7AD-D4BE58B49323}"/>
          </ac:spMkLst>
        </pc:spChg>
      </pc:sldChg>
      <pc:sldChg chg="modSp add">
        <pc:chgData name="Jon Rosdahl" userId="2820f357-2dd4-4127-8713-e0bfde0fd756" providerId="ADAL" clId="{184F7F5E-95FE-4207-B6CF-8B474541E9AE}" dt="2022-03-04T02:31:57.786" v="520"/>
        <pc:sldMkLst>
          <pc:docMk/>
          <pc:sldMk cId="151928754" sldId="2373"/>
        </pc:sldMkLst>
        <pc:spChg chg="mod">
          <ac:chgData name="Jon Rosdahl" userId="2820f357-2dd4-4127-8713-e0bfde0fd756" providerId="ADAL" clId="{184F7F5E-95FE-4207-B6CF-8B474541E9AE}" dt="2022-03-04T02:31:57.786" v="520"/>
          <ac:spMkLst>
            <pc:docMk/>
            <pc:sldMk cId="151928754" sldId="2373"/>
            <ac:spMk id="2" creationId="{82FCA293-067D-4A9B-B69D-C35453B791C7}"/>
          </ac:spMkLst>
        </pc:spChg>
      </pc:sldChg>
      <pc:sldChg chg="modSp add del">
        <pc:chgData name="Jon Rosdahl" userId="2820f357-2dd4-4127-8713-e0bfde0fd756" providerId="ADAL" clId="{184F7F5E-95FE-4207-B6CF-8B474541E9AE}" dt="2022-03-04T02:31:00.234" v="508"/>
        <pc:sldMkLst>
          <pc:docMk/>
          <pc:sldMk cId="3941767989" sldId="2373"/>
        </pc:sldMkLst>
        <pc:spChg chg="mod">
          <ac:chgData name="Jon Rosdahl" userId="2820f357-2dd4-4127-8713-e0bfde0fd756" providerId="ADAL" clId="{184F7F5E-95FE-4207-B6CF-8B474541E9AE}" dt="2022-03-04T02:30:38.968" v="505" actId="6549"/>
          <ac:spMkLst>
            <pc:docMk/>
            <pc:sldMk cId="3941767989" sldId="2373"/>
            <ac:spMk id="2" creationId="{04319A53-0696-40A9-B95B-045036F7B3C9}"/>
          </ac:spMkLst>
        </pc:spChg>
      </pc:sldChg>
      <pc:sldChg chg="modSp add del">
        <pc:chgData name="Jon Rosdahl" userId="2820f357-2dd4-4127-8713-e0bfde0fd756" providerId="ADAL" clId="{184F7F5E-95FE-4207-B6CF-8B474541E9AE}" dt="2022-03-04T02:30:59.154" v="507"/>
        <pc:sldMkLst>
          <pc:docMk/>
          <pc:sldMk cId="985155109" sldId="2374"/>
        </pc:sldMkLst>
        <pc:spChg chg="mod">
          <ac:chgData name="Jon Rosdahl" userId="2820f357-2dd4-4127-8713-e0bfde0fd756" providerId="ADAL" clId="{184F7F5E-95FE-4207-B6CF-8B474541E9AE}" dt="2022-03-04T02:30:39.846" v="506"/>
          <ac:spMkLst>
            <pc:docMk/>
            <pc:sldMk cId="985155109" sldId="2374"/>
            <ac:spMk id="2" creationId="{0909027B-5BEE-423C-BE3D-4CE14017E8E6}"/>
          </ac:spMkLst>
        </pc:spChg>
      </pc:sldChg>
      <pc:sldChg chg="modSp add">
        <pc:chgData name="Jon Rosdahl" userId="2820f357-2dd4-4127-8713-e0bfde0fd756" providerId="ADAL" clId="{184F7F5E-95FE-4207-B6CF-8B474541E9AE}" dt="2022-03-04T02:32:01.205" v="521"/>
        <pc:sldMkLst>
          <pc:docMk/>
          <pc:sldMk cId="4044830579" sldId="2374"/>
        </pc:sldMkLst>
        <pc:spChg chg="mod">
          <ac:chgData name="Jon Rosdahl" userId="2820f357-2dd4-4127-8713-e0bfde0fd756" providerId="ADAL" clId="{184F7F5E-95FE-4207-B6CF-8B474541E9AE}" dt="2022-03-04T02:32:01.205" v="521"/>
          <ac:spMkLst>
            <pc:docMk/>
            <pc:sldMk cId="4044830579" sldId="2374"/>
            <ac:spMk id="2" creationId="{E356BA57-E2C1-4FBC-A9A6-327DFBBF52FA}"/>
          </ac:spMkLst>
        </pc:spChg>
      </pc:sldChg>
      <pc:sldMasterChg chg="modSp mod">
        <pc:chgData name="Jon Rosdahl" userId="2820f357-2dd4-4127-8713-e0bfde0fd756" providerId="ADAL" clId="{184F7F5E-95FE-4207-B6CF-8B474541E9AE}" dt="2022-03-03T13:53:55.587" v="11" actId="6549"/>
        <pc:sldMasterMkLst>
          <pc:docMk/>
          <pc:sldMasterMk cId="350243259" sldId="2147483738"/>
        </pc:sldMasterMkLst>
        <pc:spChg chg="mod">
          <ac:chgData name="Jon Rosdahl" userId="2820f357-2dd4-4127-8713-e0bfde0fd756" providerId="ADAL" clId="{184F7F5E-95FE-4207-B6CF-8B474541E9AE}" dt="2022-03-03T13:53:55.587" v="1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802-11-22/0268r0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802-11-22/0268r0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802-11-22/0268r0</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802-11-22/0268r0</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802-11-22/0268r0</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802-11-22/0268r0</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802-11-22/0268r0</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802-11-22/0268r0</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802-11-22/0268r0</a:t>
            </a:r>
          </a:p>
        </p:txBody>
      </p:sp>
      <p:sp>
        <p:nvSpPr>
          <p:cNvPr id="5" name="Date Placeholder 4"/>
          <p:cNvSpPr>
            <a:spLocks noGrp="1"/>
          </p:cNvSpPr>
          <p:nvPr>
            <p:ph type="dt" idx="11"/>
          </p:nvPr>
        </p:nvSpPr>
        <p:spPr/>
        <p:txBody>
          <a:bodyPr/>
          <a:lstStyle/>
          <a:p>
            <a:r>
              <a:rPr lang="en-US"/>
              <a:t>March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802-11-22/0268r0</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11-22-0268r0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779-01-0PAR-par-minutes-november-2020-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eee802.org/1/files/public/docs2022/dt-draft-CSD-0122-v01.pdf" TargetMode="External"/><Relationship Id="rId2" Type="http://schemas.openxmlformats.org/officeDocument/2006/relationships/hyperlink" Target="https://ieee802.org/1/files/public/docs2022/dt-draft-PAR-0122-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eee802.org/1/files/public/docs2022/du-draft-CSD-0122-v01.pdf" TargetMode="External"/><Relationship Id="rId2" Type="http://schemas.openxmlformats.org/officeDocument/2006/relationships/hyperlink" Target="https://ieee802.org/1/files/public/docs2022/du-draft-PAR-0122-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2/ec-22-0018-00-00EC-draft-ieee-p802-3dg-csd.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2/15-22-0048-00-0000-p802-15-12-par-withdraw.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1/ec-21-0192-00-ACSD-p802-15-6a.pdf" TargetMode="External"/><Relationship Id="rId2" Type="http://schemas.openxmlformats.org/officeDocument/2006/relationships/hyperlink" Target="https://mentor.ieee.org/802.15/dcn/22/15-22-0067-00-0000-p802-15-6a-par-withdraw.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779-01-0PAR-par-minutes-november-2020-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March 2022 -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2022-03-03</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7 &amp; 9 March 2022,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Mar 4 -18, 2022 Electronic Plenary</a:t>
            </a:r>
          </a:p>
          <a:p>
            <a:pPr>
              <a:buFont typeface="Arial" panose="020B0604020202020204" pitchFamily="34" charset="0"/>
              <a:buChar char="•"/>
            </a:pPr>
            <a:r>
              <a:rPr lang="en-US" sz="2000" dirty="0"/>
              <a:t>802-Rev - Standard - Overview and Architecture, </a:t>
            </a:r>
            <a:r>
              <a:rPr lang="en-US" sz="2000" dirty="0">
                <a:hlinkClick r:id="rId2"/>
              </a:rPr>
              <a:t>PAR Revision</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802.1DU - Standard for Cut-Through Forwarding Bridges and Bridged Networks,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802.3dg - Amendment: Physical Layer Specifications and Management Parameters for 100Mb/s Operation and Associated Power Delivery over a Single Balanced Pair of Conductors,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802.15.12 - Standard for Enhanced Ultra Wide-Band (UWB) Physical Layers (PHYs) and Associated MAC Enhancements, </a:t>
            </a:r>
            <a:r>
              <a:rPr lang="en-US" sz="2000" dirty="0">
                <a:hlinkClick r:id="rId9"/>
              </a:rPr>
              <a:t>PAR Withdrawal</a:t>
            </a:r>
            <a:endParaRPr lang="en-US" sz="2000" dirty="0"/>
          </a:p>
          <a:p>
            <a:pPr>
              <a:buFont typeface="Arial" panose="020B0604020202020204" pitchFamily="34" charset="0"/>
              <a:buChar char="•"/>
            </a:pPr>
            <a:r>
              <a:rPr lang="en-US" sz="2000" dirty="0"/>
              <a:t>802.15.6a - Amendment: Dependable Human and Vehicle Body Area Networks, </a:t>
            </a:r>
            <a:r>
              <a:rPr lang="en-US" sz="2000" dirty="0">
                <a:hlinkClick r:id="rId10"/>
              </a:rPr>
              <a:t>PAR Withdrawal</a:t>
            </a:r>
            <a:r>
              <a:rPr lang="en-US" sz="2000" dirty="0"/>
              <a:t> and </a:t>
            </a:r>
            <a:r>
              <a:rPr lang="en-US" sz="2000" dirty="0">
                <a:hlinkClick r:id="rId11"/>
              </a:rPr>
              <a:t>CSD</a:t>
            </a:r>
            <a:endParaRPr lang="en-US" sz="2000" dirty="0"/>
          </a:p>
          <a:p>
            <a:pPr>
              <a:buFont typeface="Arial" panose="020B0604020202020204" pitchFamily="34" charset="0"/>
              <a:buChar char="•"/>
            </a:pPr>
            <a:r>
              <a:rPr lang="en-US" sz="2000" dirty="0"/>
              <a:t>802.15.6ma - Standard -  Wireless Body Area Networks, </a:t>
            </a:r>
            <a:r>
              <a:rPr lang="en-US" sz="2000" dirty="0">
                <a:hlinkClick r:id="rId12"/>
              </a:rPr>
              <a:t>PAR Revision</a:t>
            </a:r>
            <a:r>
              <a:rPr lang="en-US" sz="2000" dirty="0"/>
              <a:t> and </a:t>
            </a:r>
            <a:r>
              <a:rPr lang="en-US" sz="2000" dirty="0">
                <a:hlinkClick r:id="rId13"/>
              </a:rPr>
              <a:t>CSD</a:t>
            </a:r>
            <a:endParaRPr lang="en-US" sz="2000" dirty="0"/>
          </a:p>
          <a:p>
            <a:endParaRPr lang="en-US" altLang="en-US" sz="18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7 &amp; 9,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7 March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9 March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9 March 2022 AOE</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March 2022 - 9:00-10:00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a:t>
            </a:r>
            <a:r>
              <a:rPr lang="en-US" sz="2000" b="1" dirty="0"/>
              <a:t> 2021 in document 11-21/1779r1:</a:t>
            </a:r>
          </a:p>
          <a:p>
            <a:r>
              <a:rPr lang="en-US" dirty="0">
                <a:hlinkClick r:id="rId2"/>
              </a:rPr>
              <a:t>https://mentor.ieee.org/802.11/dcn/21/11-21-1779-01-0PAR-par-minutes-november-2020-session.docx</a:t>
            </a:r>
            <a:r>
              <a:rPr lang="en-US" dirty="0"/>
              <a:t> </a:t>
            </a:r>
          </a:p>
          <a:p>
            <a:r>
              <a:rPr lang="en-US" sz="2000" dirty="0"/>
              <a:t>Moved: Michael Montemurro</a:t>
            </a:r>
          </a:p>
          <a:p>
            <a:r>
              <a:rPr lang="en-US" sz="2000" dirty="0"/>
              <a:t>2</a:t>
            </a:r>
            <a:r>
              <a:rPr lang="en-US" sz="2000" baseline="30000" dirty="0"/>
              <a:t>nd</a:t>
            </a:r>
            <a:r>
              <a:rPr lang="en-US" sz="2000" dirty="0"/>
              <a:t>:       </a:t>
            </a:r>
          </a:p>
          <a:p>
            <a:r>
              <a:rPr lang="en-US" sz="2000" dirty="0"/>
              <a:t>Results:</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A91838-EE5B-4A6B-9DB3-1210F413E854}"/>
              </a:ext>
            </a:extLst>
          </p:cNvPr>
          <p:cNvSpPr>
            <a:spLocks noGrp="1"/>
          </p:cNvSpPr>
          <p:nvPr>
            <p:ph type="title"/>
          </p:nvPr>
        </p:nvSpPr>
        <p:spPr/>
        <p:txBody>
          <a:bodyPr/>
          <a:lstStyle/>
          <a:p>
            <a:r>
              <a:rPr lang="en-US" dirty="0"/>
              <a:t>802-Rev - Standard - Overview and Architecture, </a:t>
            </a:r>
            <a:r>
              <a:rPr lang="en-US" dirty="0">
                <a:hlinkClick r:id="rId2"/>
              </a:rPr>
              <a:t>PAR Revision</a:t>
            </a:r>
            <a:endParaRPr lang="en-US" dirty="0"/>
          </a:p>
        </p:txBody>
      </p:sp>
      <p:sp>
        <p:nvSpPr>
          <p:cNvPr id="8" name="Content Placeholder 7">
            <a:extLst>
              <a:ext uri="{FF2B5EF4-FFF2-40B4-BE49-F238E27FC236}">
                <a16:creationId xmlns:a16="http://schemas.microsoft.com/office/drawing/2014/main" id="{54115198-1D6D-4EE5-B0F9-D9430DB9B933}"/>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EB40F1D2-DE84-4A92-A3EF-2C6C4C6EC88E}"/>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43E9A3E5-3F9C-4B0F-B853-64137246DAD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E25B56-A580-4F5E-8D5F-8B6FF4B6F93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4129136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1B8D-5C48-435F-BE57-39947DC6337D}"/>
              </a:ext>
            </a:extLst>
          </p:cNvPr>
          <p:cNvSpPr>
            <a:spLocks noGrp="1"/>
          </p:cNvSpPr>
          <p:nvPr>
            <p:ph type="title"/>
          </p:nvPr>
        </p:nvSpPr>
        <p:spPr/>
        <p:txBody>
          <a:bodyPr/>
          <a:lstStyle/>
          <a:p>
            <a:r>
              <a:rPr lang="en-US" dirty="0"/>
              <a:t>802.1Qdt - Amendment: Priority-based Flow Control Enhancements,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CD7F4E13-4B07-4173-B6CB-940BB44C46F2}"/>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4181AABB-721D-4B1B-8E72-CB1257CF0F0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CB012FF-391A-4A85-BDDC-B6D5D22A230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A62061-8CEA-4913-8C53-0ABC3D082E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50222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8396-FF9C-42DC-A454-064A5FDADC4E}"/>
              </a:ext>
            </a:extLst>
          </p:cNvPr>
          <p:cNvSpPr>
            <a:spLocks noGrp="1"/>
          </p:cNvSpPr>
          <p:nvPr>
            <p:ph type="title"/>
          </p:nvPr>
        </p:nvSpPr>
        <p:spPr/>
        <p:txBody>
          <a:bodyPr/>
          <a:lstStyle/>
          <a:p>
            <a:r>
              <a:rPr lang="en-US" dirty="0"/>
              <a:t>802.1DU - Standard for Cut-Through Forwarding Bridges and Bridged Networks,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31D64C13-C3E7-46BA-9814-B532BE3C6D23}"/>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1604DC9-7D51-496F-8A25-ED93EBD7E1B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ACDE32C-737B-41BA-9353-284F5AA5E2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0444D5-D1EC-4DE3-909C-FD945AF3CC0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4629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Standard for Enhanced Ultra Wide-Band (UWB) Physical Layers (PHYs) and Associated MAC Enhancements,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March 2022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E879-B1EB-43C5-9F74-DD90115E6F61}"/>
              </a:ext>
            </a:extLst>
          </p:cNvPr>
          <p:cNvSpPr>
            <a:spLocks noGrp="1"/>
          </p:cNvSpPr>
          <p:nvPr>
            <p:ph type="title"/>
          </p:nvPr>
        </p:nvSpPr>
        <p:spPr/>
        <p:txBody>
          <a:bodyPr/>
          <a:lstStyle/>
          <a:p>
            <a:r>
              <a:rPr lang="en-US" dirty="0"/>
              <a:t>802.3dg - Amendment: Physical Layer Specifications and Management Parameters for 100Mb/s Operation and Associated Power Delivery over a Single Balanced Pair of Conductors,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95C1299E-D4D6-4424-99F8-5E1C168D767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2FFE6296-DB75-4182-9545-A1DD98174F6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A7049B6-DF95-46BB-9C2C-540922DEF2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BDB56F-AF53-471B-986A-2394161B46B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5013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A31C-A8D8-4CBE-96C2-0668DF622A18}"/>
              </a:ext>
            </a:extLst>
          </p:cNvPr>
          <p:cNvSpPr>
            <a:spLocks noGrp="1"/>
          </p:cNvSpPr>
          <p:nvPr>
            <p:ph type="title"/>
          </p:nvPr>
        </p:nvSpPr>
        <p:spPr/>
        <p:txBody>
          <a:bodyPr/>
          <a:lstStyle/>
          <a:p>
            <a:r>
              <a:rPr lang="en-US" dirty="0"/>
              <a:t>802.15.12 - Standard for Enhanced Ultra Wide-Band (UWB) Physical Layers (PHYs) and Associated MAC Enhancements, </a:t>
            </a:r>
            <a:r>
              <a:rPr lang="en-US" dirty="0">
                <a:hlinkClick r:id="rId2"/>
              </a:rPr>
              <a:t>PAR Withdrawal</a:t>
            </a:r>
            <a:endParaRPr lang="en-US" dirty="0"/>
          </a:p>
        </p:txBody>
      </p:sp>
      <p:sp>
        <p:nvSpPr>
          <p:cNvPr id="3" name="Content Placeholder 2">
            <a:extLst>
              <a:ext uri="{FF2B5EF4-FFF2-40B4-BE49-F238E27FC236}">
                <a16:creationId xmlns:a16="http://schemas.microsoft.com/office/drawing/2014/main" id="{8D86459D-05F9-49E3-9C9E-DA3724A60F0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5836C74C-CAF5-43FC-B09B-A66BAAD9D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3089F550-5020-4DE7-BF54-FE551CE4E2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AF4BFA-B4C4-41CD-97A8-47D04ACC8DA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92301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A293-067D-4A9B-B69D-C35453B791C7}"/>
              </a:ext>
            </a:extLst>
          </p:cNvPr>
          <p:cNvSpPr>
            <a:spLocks noGrp="1"/>
          </p:cNvSpPr>
          <p:nvPr>
            <p:ph type="title"/>
          </p:nvPr>
        </p:nvSpPr>
        <p:spPr/>
        <p:txBody>
          <a:bodyPr/>
          <a:lstStyle/>
          <a:p>
            <a:r>
              <a:rPr lang="en-US" dirty="0"/>
              <a:t>802.15.6a - Amendment: Dependable Human and Vehicle Body Area Networks, </a:t>
            </a:r>
            <a:r>
              <a:rPr lang="en-US" dirty="0">
                <a:hlinkClick r:id="rId2"/>
              </a:rPr>
              <a:t>PAR Withdrawal</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8C16D4F2-9D7E-4C90-BCAA-6F91743248C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7D239FD-CA90-487C-932A-16FC2AE41BB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5B102DC5-996E-4B65-9300-0532F013E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5C896E-93DD-44E2-969C-85888B855BC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1928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BA57-E2C1-4FBC-A9A6-327DFBBF52FA}"/>
              </a:ext>
            </a:extLst>
          </p:cNvPr>
          <p:cNvSpPr>
            <a:spLocks noGrp="1"/>
          </p:cNvSpPr>
          <p:nvPr>
            <p:ph type="title"/>
          </p:nvPr>
        </p:nvSpPr>
        <p:spPr/>
        <p:txBody>
          <a:bodyPr/>
          <a:lstStyle/>
          <a:p>
            <a:r>
              <a:rPr lang="en-US" dirty="0"/>
              <a:t>802.15.6ma - Standard -  Wireless Body Area Networks, </a:t>
            </a:r>
            <a:r>
              <a:rPr lang="en-US" dirty="0">
                <a:hlinkClick r:id="rId2"/>
              </a:rPr>
              <a:t>PAR Revision</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F0582166-E080-4CF0-812E-4DCD5F0A276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59DC681D-C1DE-44B4-97A4-15B711FCBCC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18CB873-195C-423F-95AB-DEC2E2CF42D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284D3B-60C7-4FC1-BD0A-54CA01E3332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044830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604710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March 7 &amp; 9,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9 March 2022</a:t>
            </a:r>
          </a:p>
          <a:p>
            <a:pPr marL="685800" lvl="1"/>
            <a:endParaRPr lang="en-US" altLang="en-US" dirty="0"/>
          </a:p>
          <a:p>
            <a:pPr marL="285750" indent="-285750"/>
            <a:r>
              <a:rPr lang="en-US" altLang="en-US" dirty="0"/>
              <a:t>Feedback from WG due Wednesday 9 March 2022</a:t>
            </a:r>
          </a:p>
          <a:p>
            <a:pPr marL="285750" indent="-285750"/>
            <a:endParaRPr lang="en-US" altLang="en-US" dirty="0"/>
          </a:p>
          <a:p>
            <a:pPr marL="285750" indent="-285750"/>
            <a:r>
              <a:rPr lang="en-US" altLang="en-US" dirty="0"/>
              <a:t>Feedback to be reviewed on Thursda</a:t>
            </a:r>
            <a:r>
              <a:rPr lang="en-US" dirty="0"/>
              <a:t>y 17 March 2022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388337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11-22/0268r0:</a:t>
            </a:r>
          </a:p>
          <a:p>
            <a:pPr lvl="1"/>
            <a:endParaRPr lang="en-US" dirty="0"/>
          </a:p>
          <a:p>
            <a:r>
              <a:rPr lang="en-US" dirty="0"/>
              <a:t> as the report from PAR Review SC for the March 2022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March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02 Feb 2022, </a:t>
            </a:r>
            <a:r>
              <a:rPr lang="en-US" sz="1800" dirty="0" err="1"/>
              <a:t>AoE</a:t>
            </a:r>
            <a:r>
              <a:rPr lang="en-US" sz="1800" dirty="0"/>
              <a:t>, Wednesday.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09 Mar 2022, </a:t>
            </a:r>
            <a:r>
              <a:rPr lang="en-US" sz="1800" dirty="0" err="1"/>
              <a:t>AoE</a:t>
            </a:r>
            <a:r>
              <a:rPr lang="en-US" sz="1800" dirty="0"/>
              <a:t>, Wednesday. </a:t>
            </a:r>
          </a:p>
          <a:p>
            <a:r>
              <a:rPr lang="en-US" sz="1800" dirty="0"/>
              <a:t>	3. The proposing Working Group shall post a response to commenting Working Group and to the IEEE 802 LMSC together with a Final PAR on a public website and circulate the relevant URL on the IEEE 802 LMSC reflector not later than 16 Mar 2022, </a:t>
            </a:r>
            <a:r>
              <a:rPr lang="en-US" sz="1800" dirty="0" err="1"/>
              <a:t>AoE</a:t>
            </a:r>
            <a:r>
              <a:rPr lang="en-US" sz="1800" dirty="0"/>
              <a:t>, Wednesday</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Monday/Wednesday: 7 &amp; 9 March  2022- 13:30-15:30 ET ( 18:30-20:30 UTC)</a:t>
            </a:r>
          </a:p>
          <a:p>
            <a:pPr lvl="1">
              <a:buAutoNum type="arabicPeriod"/>
            </a:pPr>
            <a:r>
              <a:rPr lang="en-US" sz="1800" dirty="0"/>
              <a:t>Thursday: 17 March 202s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- 11-21/1779r1:</a:t>
            </a:r>
          </a:p>
          <a:p>
            <a:pPr lvl="1"/>
            <a:r>
              <a:rPr lang="en-US" sz="1800" dirty="0">
                <a:hlinkClick r:id="rId4"/>
              </a:rPr>
              <a:t>https://mentor.ieee.org/802.11/dcn/21/11-21-1779-01-0PAR-par-minutes-november-2020-session.docx</a:t>
            </a:r>
            <a:r>
              <a:rPr lang="en-US" sz="1800" dirty="0"/>
              <a:t> </a:t>
            </a:r>
          </a:p>
          <a:p>
            <a:pPr lvl="3"/>
            <a:endParaRPr lang="en-US" b="1" dirty="0"/>
          </a:p>
          <a:p>
            <a:pPr lvl="1"/>
            <a:r>
              <a:rPr lang="en-US" b="1" dirty="0"/>
              <a:t>Current Teleconference minutes:  11-22/0417r0:</a:t>
            </a:r>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2022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61115</TotalTime>
  <Words>2496</Words>
  <Application>Microsoft Office PowerPoint</Application>
  <PresentationFormat>Widescreen</PresentationFormat>
  <Paragraphs>301</Paragraphs>
  <Slides>30</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Times New Roman</vt:lpstr>
      <vt:lpstr>Verdana</vt:lpstr>
      <vt:lpstr>802-11 Theme</vt:lpstr>
      <vt:lpstr>Document</vt:lpstr>
      <vt:lpstr>PAR Review SC - Meeting Agenda and Comment slides – March 2022 - Electronic Plenary</vt:lpstr>
      <vt:lpstr>PAR Review SC – Snapshot slide Chair: Jon Rosdahl</vt:lpstr>
      <vt:lpstr>Abstract-PAR Review SC PARs under consideration for  2022 March Electronic Plenary</vt:lpstr>
      <vt:lpstr>Registration for the 2022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7 &amp; 9 March 2022, 802 EC Teleconferences</vt:lpstr>
      <vt:lpstr>Agenda for PAR Review SC –  March 7 &amp; 9, 2022 Chair: Jon Rosdahl</vt:lpstr>
      <vt:lpstr>Motion to approve Previous Minutes</vt:lpstr>
      <vt:lpstr>Par Review SC Comments</vt:lpstr>
      <vt:lpstr>802-Rev - Standard - Overview and Architecture, PAR Revision</vt:lpstr>
      <vt:lpstr>802.1Qdt - Amendment: Priority-based Flow Control Enhancements, PAR and CSD</vt:lpstr>
      <vt:lpstr>802.1DU - Standard for Cut-Through Forwarding Bridges and Bridged Networks, PAR and CSD</vt:lpstr>
      <vt:lpstr>802.3dg - Amendment: Physical Layer Specifications and Management Parameters for 100Mb/s Operation and Associated Power Delivery over a Single Balanced Pair of Conductors, PAR and CSD</vt:lpstr>
      <vt:lpstr>802.15.12 - Standard for Enhanced Ultra Wide-Band (UWB) Physical Layers (PHYs) and Associated MAC Enhancements, PAR Withdrawal</vt:lpstr>
      <vt:lpstr>802.15.6a - Amendment: Dependable Human and Vehicle Body Area Networks, PAR Withdrawal and CSD</vt:lpstr>
      <vt:lpstr>802.15.6ma - Standard -  Wireless Body Area Networks, PAR Revision and CSD</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2022 - Electronic Plenary</dc:title>
  <dc:subject>March 2022</dc:subject>
  <dc:creator>Jon Rosdahl</dc:creator>
  <cp:keywords>Agenda and Meeting Slides</cp:keywords>
  <dc:description>Jon Rosdahl (Qualcomm)</dc:description>
  <cp:lastModifiedBy>Jon Rosdahl</cp:lastModifiedBy>
  <cp:revision>275</cp:revision>
  <cp:lastPrinted>1601-01-01T00:00:00Z</cp:lastPrinted>
  <dcterms:created xsi:type="dcterms:W3CDTF">2014-04-14T10:59:07Z</dcterms:created>
  <dcterms:modified xsi:type="dcterms:W3CDTF">2022-03-04T02:32:07Z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