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520" r:id="rId13"/>
    <p:sldId id="486" r:id="rId14"/>
    <p:sldId id="283" r:id="rId15"/>
    <p:sldId id="519" r:id="rId16"/>
    <p:sldId id="521" r:id="rId17"/>
    <p:sldId id="511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8F5FD-7722-4C0F-8371-5D2BB990CD69}" v="11" dt="2022-03-06T00:29:55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4458" autoAdjust="0"/>
  </p:normalViewPr>
  <p:slideViewPr>
    <p:cSldViewPr>
      <p:cViewPr varScale="1">
        <p:scale>
          <a:sx n="68" d="100"/>
          <a:sy n="68" d="100"/>
        </p:scale>
        <p:origin x="34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398F5FD-7722-4C0F-8371-5D2BB990CD69}"/>
    <pc:docChg chg="custSel modSld sldOrd modMainMaster">
      <pc:chgData name="Jon Rosdahl" userId="2820f357-2dd4-4127-8713-e0bfde0fd756" providerId="ADAL" clId="{B398F5FD-7722-4C0F-8371-5D2BB990CD69}" dt="2022-03-06T00:36:41.008" v="845" actId="14100"/>
      <pc:docMkLst>
        <pc:docMk/>
      </pc:docMkLst>
      <pc:sldChg chg="modSp mod">
        <pc:chgData name="Jon Rosdahl" userId="2820f357-2dd4-4127-8713-e0bfde0fd756" providerId="ADAL" clId="{B398F5FD-7722-4C0F-8371-5D2BB990CD69}" dt="2022-03-05T23:57:17.273" v="23" actId="6549"/>
        <pc:sldMkLst>
          <pc:docMk/>
          <pc:sldMk cId="0" sldId="256"/>
        </pc:sldMkLst>
        <pc:spChg chg="mod">
          <ac:chgData name="Jon Rosdahl" userId="2820f357-2dd4-4127-8713-e0bfde0fd756" providerId="ADAL" clId="{B398F5FD-7722-4C0F-8371-5D2BB990CD69}" dt="2022-03-05T23:57:17.273" v="2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B398F5FD-7722-4C0F-8371-5D2BB990CD69}" dt="2022-03-05T23:59:03.499" v="54" actId="6549"/>
        <pc:sldMkLst>
          <pc:docMk/>
          <pc:sldMk cId="0" sldId="257"/>
        </pc:sldMkLst>
        <pc:spChg chg="mod">
          <ac:chgData name="Jon Rosdahl" userId="2820f357-2dd4-4127-8713-e0bfde0fd756" providerId="ADAL" clId="{B398F5FD-7722-4C0F-8371-5D2BB990CD69}" dt="2022-03-05T23:59:03.499" v="54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B398F5FD-7722-4C0F-8371-5D2BB990CD69}" dt="2022-03-06T00:29:58.645" v="656" actId="207"/>
        <pc:sldMkLst>
          <pc:docMk/>
          <pc:sldMk cId="0" sldId="264"/>
        </pc:sldMkLst>
        <pc:spChg chg="mod">
          <ac:chgData name="Jon Rosdahl" userId="2820f357-2dd4-4127-8713-e0bfde0fd756" providerId="ADAL" clId="{B398F5FD-7722-4C0F-8371-5D2BB990CD69}" dt="2022-03-06T00:29:58.645" v="656" actId="20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on Rosdahl" userId="2820f357-2dd4-4127-8713-e0bfde0fd756" providerId="ADAL" clId="{B398F5FD-7722-4C0F-8371-5D2BB990CD69}" dt="2022-03-06T00:00:03.459" v="73" actId="20577"/>
        <pc:sldMkLst>
          <pc:docMk/>
          <pc:sldMk cId="3271462180" sldId="265"/>
        </pc:sldMkLst>
        <pc:spChg chg="mod">
          <ac:chgData name="Jon Rosdahl" userId="2820f357-2dd4-4127-8713-e0bfde0fd756" providerId="ADAL" clId="{B398F5FD-7722-4C0F-8371-5D2BB990CD69}" dt="2022-03-05T23:58:34.528" v="32" actId="20577"/>
          <ac:spMkLst>
            <pc:docMk/>
            <pc:sldMk cId="3271462180" sldId="265"/>
            <ac:spMk id="7" creationId="{743DF2AD-D7EF-4A51-AD0E-A14652E5BB67}"/>
          </ac:spMkLst>
        </pc:spChg>
        <pc:spChg chg="mod">
          <ac:chgData name="Jon Rosdahl" userId="2820f357-2dd4-4127-8713-e0bfde0fd756" providerId="ADAL" clId="{B398F5FD-7722-4C0F-8371-5D2BB990CD69}" dt="2022-03-06T00:00:03.459" v="73" actId="20577"/>
          <ac:spMkLst>
            <pc:docMk/>
            <pc:sldMk cId="3271462180" sldId="265"/>
            <ac:spMk id="8" creationId="{DD2F5436-70CC-4EDA-9B70-2C205A1BE6E4}"/>
          </ac:spMkLst>
        </pc:spChg>
      </pc:sldChg>
      <pc:sldChg chg="modSp mod">
        <pc:chgData name="Jon Rosdahl" userId="2820f357-2dd4-4127-8713-e0bfde0fd756" providerId="ADAL" clId="{B398F5FD-7722-4C0F-8371-5D2BB990CD69}" dt="2022-03-06T00:00:26.371" v="95" actId="20577"/>
        <pc:sldMkLst>
          <pc:docMk/>
          <pc:sldMk cId="2319151072" sldId="267"/>
        </pc:sldMkLst>
        <pc:spChg chg="mod">
          <ac:chgData name="Jon Rosdahl" userId="2820f357-2dd4-4127-8713-e0bfde0fd756" providerId="ADAL" clId="{B398F5FD-7722-4C0F-8371-5D2BB990CD69}" dt="2022-03-06T00:00:26.371" v="95" actId="20577"/>
          <ac:spMkLst>
            <pc:docMk/>
            <pc:sldMk cId="2319151072" sldId="267"/>
            <ac:spMk id="8" creationId="{44FCD5CE-B454-4D50-A7E6-1CD65D6AC422}"/>
          </ac:spMkLst>
        </pc:spChg>
      </pc:sldChg>
      <pc:sldChg chg="modSp mod">
        <pc:chgData name="Jon Rosdahl" userId="2820f357-2dd4-4127-8713-e0bfde0fd756" providerId="ADAL" clId="{B398F5FD-7722-4C0F-8371-5D2BB990CD69}" dt="2022-03-06T00:01:04.411" v="140" actId="6549"/>
        <pc:sldMkLst>
          <pc:docMk/>
          <pc:sldMk cId="2772950477" sldId="268"/>
        </pc:sldMkLst>
        <pc:spChg chg="mod">
          <ac:chgData name="Jon Rosdahl" userId="2820f357-2dd4-4127-8713-e0bfde0fd756" providerId="ADAL" clId="{B398F5FD-7722-4C0F-8371-5D2BB990CD69}" dt="2022-03-06T00:01:04.411" v="140" actId="6549"/>
          <ac:spMkLst>
            <pc:docMk/>
            <pc:sldMk cId="2772950477" sldId="268"/>
            <ac:spMk id="3" creationId="{C72D4836-4914-4DD0-A30B-9886E58EADF5}"/>
          </ac:spMkLst>
        </pc:spChg>
      </pc:sldChg>
      <pc:sldChg chg="modSp mod">
        <pc:chgData name="Jon Rosdahl" userId="2820f357-2dd4-4127-8713-e0bfde0fd756" providerId="ADAL" clId="{B398F5FD-7722-4C0F-8371-5D2BB990CD69}" dt="2022-03-06T00:03:20.929" v="142" actId="14100"/>
        <pc:sldMkLst>
          <pc:docMk/>
          <pc:sldMk cId="2253526902" sldId="272"/>
        </pc:sldMkLst>
        <pc:spChg chg="mod">
          <ac:chgData name="Jon Rosdahl" userId="2820f357-2dd4-4127-8713-e0bfde0fd756" providerId="ADAL" clId="{B398F5FD-7722-4C0F-8371-5D2BB990CD69}" dt="2022-03-06T00:03:20.929" v="142" actId="14100"/>
          <ac:spMkLst>
            <pc:docMk/>
            <pc:sldMk cId="2253526902" sldId="272"/>
            <ac:spMk id="2" creationId="{5CBC1996-A145-45C3-BDA2-6A819A48F786}"/>
          </ac:spMkLst>
        </pc:spChg>
      </pc:sldChg>
      <pc:sldChg chg="modSp mod">
        <pc:chgData name="Jon Rosdahl" userId="2820f357-2dd4-4127-8713-e0bfde0fd756" providerId="ADAL" clId="{B398F5FD-7722-4C0F-8371-5D2BB990CD69}" dt="2022-03-06T00:11:47.609" v="372" actId="20577"/>
        <pc:sldMkLst>
          <pc:docMk/>
          <pc:sldMk cId="321978803" sldId="283"/>
        </pc:sldMkLst>
        <pc:spChg chg="mod">
          <ac:chgData name="Jon Rosdahl" userId="2820f357-2dd4-4127-8713-e0bfde0fd756" providerId="ADAL" clId="{B398F5FD-7722-4C0F-8371-5D2BB990CD69}" dt="2022-03-06T00:11:47.609" v="372" actId="20577"/>
          <ac:spMkLst>
            <pc:docMk/>
            <pc:sldMk cId="321978803" sldId="283"/>
            <ac:spMk id="7" creationId="{00000000-0000-0000-0000-000000000000}"/>
          </ac:spMkLst>
        </pc:spChg>
      </pc:sldChg>
      <pc:sldChg chg="modSp mod modNotesTx">
        <pc:chgData name="Jon Rosdahl" userId="2820f357-2dd4-4127-8713-e0bfde0fd756" providerId="ADAL" clId="{B398F5FD-7722-4C0F-8371-5D2BB990CD69}" dt="2022-03-06T00:36:41.008" v="845" actId="14100"/>
        <pc:sldMkLst>
          <pc:docMk/>
          <pc:sldMk cId="1017069488" sldId="511"/>
        </pc:sldMkLst>
        <pc:spChg chg="mod">
          <ac:chgData name="Jon Rosdahl" userId="2820f357-2dd4-4127-8713-e0bfde0fd756" providerId="ADAL" clId="{B398F5FD-7722-4C0F-8371-5D2BB990CD69}" dt="2022-03-06T00:31:52.731" v="678" actId="20577"/>
          <ac:spMkLst>
            <pc:docMk/>
            <pc:sldMk cId="1017069488" sldId="511"/>
            <ac:spMk id="2" creationId="{00000000-0000-0000-0000-000000000000}"/>
          </ac:spMkLst>
        </pc:spChg>
        <pc:spChg chg="mod">
          <ac:chgData name="Jon Rosdahl" userId="2820f357-2dd4-4127-8713-e0bfde0fd756" providerId="ADAL" clId="{B398F5FD-7722-4C0F-8371-5D2BB990CD69}" dt="2022-03-06T00:36:41.008" v="845" actId="14100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B398F5FD-7722-4C0F-8371-5D2BB990CD69}" dt="2022-03-06T00:30:19.363" v="661" actId="6549"/>
        <pc:sldMkLst>
          <pc:docMk/>
          <pc:sldMk cId="1285106033" sldId="519"/>
        </pc:sldMkLst>
        <pc:spChg chg="mod">
          <ac:chgData name="Jon Rosdahl" userId="2820f357-2dd4-4127-8713-e0bfde0fd756" providerId="ADAL" clId="{B398F5FD-7722-4C0F-8371-5D2BB990CD69}" dt="2022-03-06T00:30:19.363" v="661" actId="6549"/>
          <ac:spMkLst>
            <pc:docMk/>
            <pc:sldMk cId="1285106033" sldId="519"/>
            <ac:spMk id="7" creationId="{0FF671D6-FDDA-4A19-8C83-488CA38272BA}"/>
          </ac:spMkLst>
        </pc:spChg>
        <pc:spChg chg="mod">
          <ac:chgData name="Jon Rosdahl" userId="2820f357-2dd4-4127-8713-e0bfde0fd756" providerId="ADAL" clId="{B398F5FD-7722-4C0F-8371-5D2BB990CD69}" dt="2022-03-06T00:12:48.555" v="431" actId="6549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 modNotesTx">
        <pc:chgData name="Jon Rosdahl" userId="2820f357-2dd4-4127-8713-e0bfde0fd756" providerId="ADAL" clId="{B398F5FD-7722-4C0F-8371-5D2BB990CD69}" dt="2022-03-06T00:11:25.633" v="359" actId="20577"/>
        <pc:sldMkLst>
          <pc:docMk/>
          <pc:sldMk cId="4199907519" sldId="520"/>
        </pc:sldMkLst>
        <pc:spChg chg="mod">
          <ac:chgData name="Jon Rosdahl" userId="2820f357-2dd4-4127-8713-e0bfde0fd756" providerId="ADAL" clId="{B398F5FD-7722-4C0F-8371-5D2BB990CD69}" dt="2022-03-06T00:11:25.633" v="359" actId="20577"/>
          <ac:spMkLst>
            <pc:docMk/>
            <pc:sldMk cId="4199907519" sldId="520"/>
            <ac:spMk id="3" creationId="{21182FB7-96F8-4A82-A61D-704100E9C474}"/>
          </ac:spMkLst>
        </pc:spChg>
      </pc:sldChg>
      <pc:sldChg chg="modSp mod ord">
        <pc:chgData name="Jon Rosdahl" userId="2820f357-2dd4-4127-8713-e0bfde0fd756" providerId="ADAL" clId="{B398F5FD-7722-4C0F-8371-5D2BB990CD69}" dt="2022-03-06T00:30:24.228" v="662" actId="6549"/>
        <pc:sldMkLst>
          <pc:docMk/>
          <pc:sldMk cId="1048918162" sldId="521"/>
        </pc:sldMkLst>
        <pc:spChg chg="mod">
          <ac:chgData name="Jon Rosdahl" userId="2820f357-2dd4-4127-8713-e0bfde0fd756" providerId="ADAL" clId="{B398F5FD-7722-4C0F-8371-5D2BB990CD69}" dt="2022-03-06T00:30:24.228" v="662" actId="6549"/>
          <ac:spMkLst>
            <pc:docMk/>
            <pc:sldMk cId="1048918162" sldId="521"/>
            <ac:spMk id="7" creationId="{0FF671D6-FDDA-4A19-8C83-488CA38272BA}"/>
          </ac:spMkLst>
        </pc:spChg>
        <pc:spChg chg="mod">
          <ac:chgData name="Jon Rosdahl" userId="2820f357-2dd4-4127-8713-e0bfde0fd756" providerId="ADAL" clId="{B398F5FD-7722-4C0F-8371-5D2BB990CD69}" dt="2022-03-06T00:30:14.232" v="660" actId="20577"/>
          <ac:spMkLst>
            <pc:docMk/>
            <pc:sldMk cId="1048918162" sldId="521"/>
            <ac:spMk id="8" creationId="{7B8A0CA0-9C1E-4722-82B0-EF1FBB7A6360}"/>
          </ac:spMkLst>
        </pc:spChg>
      </pc:sldChg>
      <pc:sldMasterChg chg="modSp mod">
        <pc:chgData name="Jon Rosdahl" userId="2820f357-2dd4-4127-8713-e0bfde0fd756" providerId="ADAL" clId="{B398F5FD-7722-4C0F-8371-5D2BB990CD69}" dt="2022-03-05T23:56:57.116" v="13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B398F5FD-7722-4C0F-8371-5D2BB990CD69}" dt="2022-03-05T23:56:57.116" v="13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802.11-22/0267r0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802.11-22/0267r0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Working Group do you plan to participate in?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802.1      160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802.3      310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802.11    476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802.15    175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802.18      67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802.19      45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802.24      24</a:t>
            </a:r>
          </a:p>
          <a:p>
            <a:r>
              <a:rPr lang="en-US" dirty="0"/>
              <a:t>Total responses: 1,257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802.11-22/0267r0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8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802.11-22/0267r0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July – Go/</a:t>
            </a:r>
            <a:r>
              <a:rPr lang="en-US" sz="1200" dirty="0" err="1"/>
              <a:t>NoGo</a:t>
            </a:r>
            <a:r>
              <a:rPr lang="en-US" sz="1200" dirty="0"/>
              <a:t> decision on March 19, 2022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15, 2022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802.11-22/0267r0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11-22-0267r0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01-05-WCSG-ieee-802wcsc-meeting-venue-manager-report-2022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sp7200043/attendance-log?p=3785500005&amp;t=47200043" TargetMode="External"/><Relationship Id="rId2" Type="http://schemas.openxmlformats.org/officeDocument/2006/relationships/hyperlink" Target="https://imat.ieee.org/sp7200043/attendance-groups?p=37855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</a:t>
            </a:r>
            <a:r>
              <a:rPr lang="en-US" b="0"/>
              <a:t>Report – November 2021 </a:t>
            </a:r>
            <a:r>
              <a:rPr lang="en-US" b="0" dirty="0"/>
              <a:t>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March 15, 2022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1. If the 2022 </a:t>
            </a:r>
            <a:r>
              <a:rPr lang="en-US" dirty="0"/>
              <a:t>July </a:t>
            </a:r>
            <a:r>
              <a:rPr lang="en-US" sz="2400" dirty="0"/>
              <a:t> Plenary Session is held in Montreal, Canada as an in-person only session, will you attend?</a:t>
            </a:r>
          </a:p>
          <a:p>
            <a:pPr lvl="2"/>
            <a:r>
              <a:rPr lang="en-US" sz="2000" dirty="0"/>
              <a:t>Yes –</a:t>
            </a:r>
          </a:p>
          <a:p>
            <a:pPr lvl="2"/>
            <a:r>
              <a:rPr lang="en-US" sz="2000" dirty="0"/>
              <a:t>No –    </a:t>
            </a:r>
          </a:p>
          <a:p>
            <a:pPr lvl="2"/>
            <a:r>
              <a:rPr lang="en-US" sz="2000" dirty="0"/>
              <a:t>No Response -</a:t>
            </a:r>
          </a:p>
          <a:p>
            <a:r>
              <a:rPr lang="en-US" dirty="0"/>
              <a:t>2. If the 2022 July Plenary Session is held in </a:t>
            </a:r>
            <a:r>
              <a:rPr lang="en-US" sz="2400" dirty="0"/>
              <a:t>Montreal, Canada </a:t>
            </a:r>
            <a:r>
              <a:rPr lang="en-US" dirty="0"/>
              <a:t>as a mixed-mode session, will you attend:</a:t>
            </a:r>
          </a:p>
          <a:p>
            <a:pPr lvl="2"/>
            <a:r>
              <a:rPr lang="en-US" sz="2000" dirty="0"/>
              <a:t>Attend In-person</a:t>
            </a:r>
          </a:p>
          <a:p>
            <a:pPr lvl="2"/>
            <a:r>
              <a:rPr lang="en-US" sz="2000" dirty="0"/>
              <a:t>Attend Virtually (remotely)</a:t>
            </a:r>
          </a:p>
          <a:p>
            <a:pPr lvl="2"/>
            <a:r>
              <a:rPr lang="en-US" sz="2000" dirty="0"/>
              <a:t>Will not attend plenary </a:t>
            </a:r>
            <a:r>
              <a:rPr lang="en-US" sz="2400" dirty="0"/>
              <a:t>		</a:t>
            </a:r>
          </a:p>
          <a:p>
            <a:r>
              <a:rPr lang="en-US" sz="1800" b="0" dirty="0"/>
              <a:t>                No Response.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3. The 2022 </a:t>
            </a:r>
            <a:r>
              <a:rPr lang="en-US" dirty="0"/>
              <a:t>May 802 Wireless Interim</a:t>
            </a:r>
            <a:r>
              <a:rPr lang="en-US" sz="2400" dirty="0"/>
              <a:t> Session is scheduled to be held in Warsaw, Poland as a mixed mode session, will you attend?</a:t>
            </a:r>
          </a:p>
          <a:p>
            <a:pPr lvl="2"/>
            <a:r>
              <a:rPr lang="en-US" sz="2000" dirty="0"/>
              <a:t>Attend In-person</a:t>
            </a:r>
          </a:p>
          <a:p>
            <a:pPr lvl="2"/>
            <a:r>
              <a:rPr lang="en-US" sz="2000" dirty="0"/>
              <a:t>Attend Virtually (remotely)</a:t>
            </a:r>
          </a:p>
          <a:p>
            <a:pPr lvl="2"/>
            <a:r>
              <a:rPr lang="en-US" sz="2000" dirty="0"/>
              <a:t>Will not attend the interim </a:t>
            </a:r>
            <a:r>
              <a:rPr lang="en-US" sz="2400" dirty="0"/>
              <a:t>		</a:t>
            </a:r>
          </a:p>
          <a:p>
            <a:r>
              <a:rPr lang="en-US" sz="1800" b="0" dirty="0"/>
              <a:t>                No Response.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1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2022/2023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419599"/>
          </a:xfrm>
        </p:spPr>
        <p:txBody>
          <a:bodyPr/>
          <a:lstStyle/>
          <a:p>
            <a:r>
              <a:rPr lang="en-US" sz="2000" dirty="0"/>
              <a:t>2022 – May 8-13  – Warsaw Marriott, Warsaw, Poland – Mixed Mode</a:t>
            </a:r>
          </a:p>
          <a:p>
            <a:r>
              <a:rPr lang="en-US" sz="2000" dirty="0"/>
              <a:t>2022 – July 10-15 – Sheraton Le Centre Montreal, Montreal, Quebec, Canada</a:t>
            </a:r>
          </a:p>
          <a:p>
            <a:r>
              <a:rPr lang="en-US" sz="2000" dirty="0"/>
              <a:t>2022 – Sept 11-16 –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Hilton Waikoloa Village</a:t>
            </a:r>
            <a:r>
              <a:rPr lang="en-US" sz="2000" dirty="0"/>
              <a:t>, Waikoloa, HI United States</a:t>
            </a:r>
          </a:p>
          <a:p>
            <a:r>
              <a:rPr lang="en-US" sz="2000" dirty="0"/>
              <a:t>2022 – Nov 13-18 – Marriott Marquis Queen’s Park, Bangkok, Thailand</a:t>
            </a:r>
          </a:p>
          <a:p>
            <a:endParaRPr lang="en-US" sz="2000" dirty="0"/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Jan 15-20 </a:t>
            </a:r>
            <a:r>
              <a:rPr lang="en-US" sz="2000" dirty="0"/>
              <a:t>– Baltimore Marriott Waterfront, </a:t>
            </a:r>
            <a:r>
              <a:rPr lang="en-GB" sz="2000" dirty="0"/>
              <a:t>Baltimore, MD, United States</a:t>
            </a:r>
          </a:p>
          <a:p>
            <a:r>
              <a:rPr lang="en-US" sz="2000" dirty="0"/>
              <a:t>2023 – March 12-17 – Hilton Atlanta, Atlanta, GA, United States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 May 14-19 </a:t>
            </a:r>
            <a:r>
              <a:rPr lang="en-US" sz="2000" dirty="0"/>
              <a:t>– </a:t>
            </a:r>
            <a:r>
              <a:rPr lang="en-GB" sz="2000" dirty="0"/>
              <a:t>Hilton Orlando Lake </a:t>
            </a:r>
            <a:r>
              <a:rPr lang="en-GB" sz="2000" dirty="0" err="1"/>
              <a:t>Beuna</a:t>
            </a:r>
            <a:r>
              <a:rPr lang="en-GB" sz="2000" dirty="0"/>
              <a:t> Vista Hotel, Orlando, FL, United States (TBC)</a:t>
            </a:r>
            <a:endParaRPr lang="en-GB" sz="1800" dirty="0"/>
          </a:p>
          <a:p>
            <a:r>
              <a:rPr lang="en-US" sz="2000" dirty="0"/>
              <a:t>2023 – July 9-14 – </a:t>
            </a:r>
            <a:r>
              <a:rPr lang="en-US" sz="2000" dirty="0" err="1"/>
              <a:t>Estrel</a:t>
            </a:r>
            <a:r>
              <a:rPr lang="en-US" sz="2000" dirty="0"/>
              <a:t> Berlin, Berlin, Germany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Sept 10-15 </a:t>
            </a:r>
            <a:r>
              <a:rPr lang="en-US" sz="2000" dirty="0"/>
              <a:t>– </a:t>
            </a:r>
            <a:r>
              <a:rPr lang="en-GB" sz="2000" dirty="0"/>
              <a:t>Grand Hyatt Buckhead, Atlanta – Buckhead, GA</a:t>
            </a:r>
          </a:p>
          <a:p>
            <a:r>
              <a:rPr lang="en-US" sz="2000" dirty="0"/>
              <a:t>2023 – Nov 12-17 – Hawaiian Village, Oahu, Hawaii, United States</a:t>
            </a:r>
          </a:p>
          <a:p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EC-20/0001r5</a:t>
            </a:r>
          </a:p>
          <a:p>
            <a:pPr lvl="1"/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endParaRPr lang="en-GB" dirty="0"/>
          </a:p>
          <a:p>
            <a:r>
              <a:rPr lang="en-US" dirty="0"/>
              <a:t>2. IEEE 802WCSC Meeting Venue Manager Report: 802 EC-22/0001r5</a:t>
            </a:r>
          </a:p>
          <a:p>
            <a:pPr lvl="1"/>
            <a:r>
              <a:rPr lang="en-GB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https://mentor.ieee.org/802-ec/dcn/22/ec-22-0001-05-WCSG-ieee-802wcsc-meeting-venue-manager-report-2022.pptx</a:t>
            </a:r>
            <a:r>
              <a:rPr lang="en-GB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March 7th: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March 15th: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March 7</a:t>
            </a:r>
            <a:r>
              <a:rPr lang="en-US" baseline="30000" dirty="0"/>
              <a:t>th</a:t>
            </a:r>
            <a:r>
              <a:rPr lang="en-US" dirty="0"/>
              <a:t>, 2022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March 7</a:t>
            </a:r>
            <a:r>
              <a:rPr lang="en-GB" baseline="30000" dirty="0"/>
              <a:t>th</a:t>
            </a:r>
            <a:r>
              <a:rPr lang="en-GB" dirty="0"/>
              <a:t>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4 – 18, 2022</a:t>
            </a:r>
          </a:p>
          <a:p>
            <a:r>
              <a:rPr lang="en-US" dirty="0"/>
              <a:t>IEEE 802 Electronic Plenary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The calendar should display the telecons in your Time zone.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8" y="606424"/>
            <a:ext cx="10361084" cy="68738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registration fee for this electronic plenary session;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until Friday, January 28, 2022 (fully refundable until January 28th)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$600 until Friday, February 25, 2022 (refundable with cancellation fee, January 28th to February 25th)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$800 after Friday, February 25, 2022 (non-refundable after February 25th).</a:t>
            </a:r>
          </a:p>
          <a:p>
            <a:r>
              <a:rPr lang="en-US" dirty="0"/>
              <a:t>    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Details on how to register can be found 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here.</a:t>
            </a:r>
            <a:endParaRPr lang="en-US" b="0" i="0" dirty="0">
              <a:solidFill>
                <a:schemeClr val="accent6"/>
              </a:solidFill>
              <a:effectLst/>
              <a:latin typeface="Verdana" panose="020B0604030504040204" pitchFamily="34" charset="0"/>
            </a:endParaRPr>
          </a:p>
          <a:p>
            <a:r>
              <a:rPr lang="en-US" dirty="0"/>
              <a:t>	Registration Fees are Non-Transferable and Non-Refundable</a:t>
            </a:r>
          </a:p>
          <a:p>
            <a:endParaRPr lang="en-US" dirty="0"/>
          </a:p>
          <a:p>
            <a:r>
              <a:rPr lang="en-US" dirty="0"/>
              <a:t>Registered Attendees (March 5) : 894   -- 476 indicate participate in 802.11</a:t>
            </a:r>
            <a:br>
              <a:rPr lang="en-US" dirty="0"/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12640</TotalTime>
  <Words>1396</Words>
  <Application>Microsoft Office PowerPoint</Application>
  <PresentationFormat>Widescreen</PresentationFormat>
  <Paragraphs>198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802-11 Theme</vt:lpstr>
      <vt:lpstr>Document</vt:lpstr>
      <vt:lpstr>1st Vice Chair Report – November 2021 - Electronic Plenary</vt:lpstr>
      <vt:lpstr>Abstract</vt:lpstr>
      <vt:lpstr>Monday, March 7th, 2022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3.5 Meeting Registration</vt:lpstr>
      <vt:lpstr>M3.6 Recording attendance</vt:lpstr>
      <vt:lpstr>Tuesday, March 15, 2022 802.11 WG Closing Plenary</vt:lpstr>
      <vt:lpstr>T3.1.2 – Straw Poll</vt:lpstr>
      <vt:lpstr>T3.1.2 – Straw Poll</vt:lpstr>
      <vt:lpstr>T3.1.3:Future Venue Insight  -  2022/2023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March 2022 - Electronic Plenary</dc:title>
  <dc:subject>March 2022</dc:subject>
  <dc:creator>Jon Rosdahl</dc:creator>
  <dc:description>Jon Rosdahl (Qualcomm)</dc:description>
  <cp:lastModifiedBy>Jon Rosdahl</cp:lastModifiedBy>
  <cp:revision>20</cp:revision>
  <cp:lastPrinted>1601-01-01T00:00:00Z</cp:lastPrinted>
  <dcterms:created xsi:type="dcterms:W3CDTF">2020-01-12T14:48:27Z</dcterms:created>
  <dcterms:modified xsi:type="dcterms:W3CDTF">2022-03-06T00:36:48Z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