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30" r:id="rId3"/>
    <p:sldId id="580" r:id="rId4"/>
    <p:sldId id="618" r:id="rId5"/>
    <p:sldId id="615" r:id="rId6"/>
    <p:sldId id="665" r:id="rId7"/>
    <p:sldId id="666" r:id="rId8"/>
    <p:sldId id="654" r:id="rId9"/>
    <p:sldId id="653" r:id="rId10"/>
    <p:sldId id="663" r:id="rId11"/>
    <p:sldId id="657" r:id="rId12"/>
    <p:sldId id="662" r:id="rId13"/>
    <p:sldId id="656" r:id="rId14"/>
    <p:sldId id="658" r:id="rId15"/>
    <p:sldId id="659" r:id="rId16"/>
    <p:sldId id="660" r:id="rId17"/>
    <p:sldId id="646" r:id="rId18"/>
    <p:sldId id="560" r:id="rId19"/>
    <p:sldId id="561" r:id="rId20"/>
    <p:sldId id="562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100" d="100"/>
          <a:sy n="100" d="100"/>
        </p:scale>
        <p:origin x="90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802.11-22/0264r1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802.11-22/0264r1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802.11-22/0264r1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802.11-22/0264r1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1-00-ACSD-p802-11bd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Liaise IEEE 802.11az/D4.0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P802.11az/D4.0 to ISO/IEC JTC1 SC6 for information under the PSDO agreement.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, Move: Peter Yee, 2nd: Christian Berger, Result: 27/0/3]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06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TGbb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260 on IEEE P802.11bb D1.0 as contained in documents 11-22/0074r18 and 11-22/0069r2,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 editor to create IEEE P802.11bb D2.0, including the addition of a revised Annex B (11-22/0453r0)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15-day Working Group Recirculation Letter Ballot asking the question ‘‘Should P802.11bb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r>
              <a:rPr lang="en-US" dirty="0"/>
              <a:t>, Second: 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 moved: Matthias Wendt, 2</a:t>
            </a:r>
            <a:r>
              <a:rPr lang="en-US" sz="2000" baseline="30000" dirty="0"/>
              <a:t>nd</a:t>
            </a:r>
            <a:r>
              <a:rPr lang="en-US" sz="2000" dirty="0"/>
              <a:t>: Volker </a:t>
            </a:r>
            <a:r>
              <a:rPr lang="en-US" sz="2000" dirty="0" err="1"/>
              <a:t>Jungnickel</a:t>
            </a:r>
            <a:r>
              <a:rPr lang="en-US" sz="2000" dirty="0"/>
              <a:t>, result 12/0/2]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29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TGbc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257 on IEEE P802.11bc D2.0 as contained in document 11-21/1758r29,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editor to create IEEE P802.11bc D3.0 and,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20-day Working Group Recirculation Letter Ballot asking the question ‘‘Should P802.11bc D3.0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Stephen McCann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sz="2000" dirty="0" err="1"/>
              <a:t>Xiaofei</a:t>
            </a:r>
            <a:r>
              <a:rPr lang="en-US" sz="2000" dirty="0"/>
              <a:t> Wang, Results (Y/N/A): 7/0/0]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283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 err="1"/>
              <a:t>TGbd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259 on IEEE P802.11bd D3.0 as contained in document 11-21/2018r7, and comment resolutions for all comments from the MDR in document 11-22/0021r14, and</a:t>
            </a:r>
          </a:p>
          <a:p>
            <a:r>
              <a:rPr lang="en-US" dirty="0">
                <a:solidFill>
                  <a:schemeClr val="tx1"/>
                </a:solidFill>
              </a:rPr>
              <a:t>•    Instruct the editor to prepare Draft 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Approve a 15 day Working Group Recirculation Ballot asking the question “Should P802.11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Yes:, No: xx, Abstain: xx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Rui Cao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Joseph Levy</a:t>
            </a:r>
            <a:r>
              <a:rPr lang="en-US" sz="2000" dirty="0"/>
              <a:t>, Results (Y/N/A): 20/0/4]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5723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TGbd</a:t>
            </a:r>
            <a:r>
              <a:rPr lang="en-GB" dirty="0"/>
              <a:t> 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P802.11bd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https://mentor.ieee.org/802-ec/dcn/18/ec-18-0251-00-ACSD-p802-11bd.pdf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Yes:, No: xx, Abstain: xx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Bo Sun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Stephan Sand</a:t>
            </a:r>
            <a:r>
              <a:rPr lang="en-US" sz="2000" dirty="0"/>
              <a:t>, Results (Y/N/A): 18/0/4]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TGbd</a:t>
            </a:r>
            <a:r>
              <a:rPr lang="en-GB" dirty="0"/>
              <a:t>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11-22/0411r3 as the report to the IEEE 802 Executive Committee on the requirements for conditional approval to forward P802.11bd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Yes:, No: xx, Abstain: xx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Bo Sun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Joseph Levy</a:t>
            </a:r>
            <a:r>
              <a:rPr lang="en-US" sz="2000" dirty="0"/>
              <a:t>, Results (Y/N/A): 19/0/4]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 err="1"/>
              <a:t>TGbd</a:t>
            </a:r>
            <a:r>
              <a:rPr lang="en-GB" dirty="0"/>
              <a:t>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P802.11bd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Yes:, No: xx, Abstain: xx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Rich Kennedy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John Kenney</a:t>
            </a:r>
            <a:r>
              <a:rPr lang="en-US" sz="2000" dirty="0"/>
              <a:t>, Results (Y/N/A): 21/0/2]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 err="1"/>
              <a:t>TGbh</a:t>
            </a:r>
            <a:r>
              <a:rPr lang="en-GB" dirty="0"/>
              <a:t>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updated P802.11bh CSD contained in document 11-22/0434r1 meets IEEE 802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CSD contained in 11-22/0434r1 be posted to the IEEE 802 Executive Committee (EC) agenda for EC preview and approval.</a:t>
            </a:r>
          </a:p>
          <a:p>
            <a:r>
              <a:rPr lang="en-US" dirty="0">
                <a:solidFill>
                  <a:schemeClr val="tx1"/>
                </a:solidFill>
              </a:rPr>
              <a:t>Note: The current approved P802.11bh CSD is in 11-20/1117r5.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Mark Hamilton on behalf of </a:t>
            </a:r>
            <a:r>
              <a:rPr lang="en-US" dirty="0" err="1"/>
              <a:t>TGbh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Results (Y/N/A): 17/1/2]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WG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Dorothy Stanley as the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xx, 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Jon Rosdahl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xx, 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2725F30-81D1-4B7A-ABFC-057D91B1FB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3910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Updated motions for closing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Robert Stacey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xxx, Seconded: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62A451-4B96-4C96-B219-D56FDBA321C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7</a:t>
            </a:r>
          </a:p>
          <a:p>
            <a:r>
              <a:rPr lang="en-US" sz="2800" dirty="0"/>
              <a:t>N:  129</a:t>
            </a:r>
          </a:p>
          <a:p>
            <a:r>
              <a:rPr lang="en-US" sz="2800" dirty="0"/>
              <a:t>No answer</a:t>
            </a:r>
            <a:r>
              <a:rPr lang="en-US" sz="2800"/>
              <a:t>: 118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March 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July 2022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1. If the 2022 July  Plenary Session is held in Montreal, Canada as an in-person only session, will you attend?</a:t>
            </a:r>
          </a:p>
          <a:p>
            <a:r>
              <a:rPr lang="en-US" sz="2000" dirty="0"/>
              <a:t>Yes 			–</a:t>
            </a:r>
          </a:p>
          <a:p>
            <a:r>
              <a:rPr lang="en-US" sz="2000" dirty="0"/>
              <a:t>No 				–    </a:t>
            </a:r>
          </a:p>
          <a:p>
            <a:r>
              <a:rPr lang="en-US" sz="2000" dirty="0"/>
              <a:t>No Response 	–</a:t>
            </a:r>
          </a:p>
          <a:p>
            <a:endParaRPr lang="en-US" sz="2000" dirty="0"/>
          </a:p>
          <a:p>
            <a:r>
              <a:rPr lang="en-US" sz="2000" dirty="0"/>
              <a:t>2. If the 2022 July Plenary Session is held in Montreal, Canada as a mixed-mode session, will you attend:</a:t>
            </a:r>
          </a:p>
          <a:p>
            <a:r>
              <a:rPr lang="en-US" sz="2000" dirty="0"/>
              <a:t>Attend In-person 			-</a:t>
            </a:r>
          </a:p>
          <a:p>
            <a:r>
              <a:rPr lang="en-US" sz="2000" dirty="0"/>
              <a:t>Attend Virtually (remotely) 	-</a:t>
            </a:r>
          </a:p>
          <a:p>
            <a:r>
              <a:rPr lang="en-US" sz="2000" dirty="0"/>
              <a:t>Will not attend plenary 		-	</a:t>
            </a:r>
          </a:p>
          <a:p>
            <a:r>
              <a:rPr lang="en-US" sz="2000" dirty="0"/>
              <a:t>No Response 				-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14812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2022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3. The 2022 May 802 Wireless Interim Session is scheduled to be held in Warsaw, Poland as a mixed mode session, will you attend?</a:t>
            </a:r>
          </a:p>
          <a:p>
            <a:r>
              <a:rPr lang="en-US" sz="2000" dirty="0"/>
              <a:t>Attend In-person 			-</a:t>
            </a:r>
          </a:p>
          <a:p>
            <a:r>
              <a:rPr lang="en-US" sz="2000" dirty="0"/>
              <a:t>Attend Virtually (remotely) 	-</a:t>
            </a:r>
          </a:p>
          <a:p>
            <a:r>
              <a:rPr lang="en-US" sz="2000" dirty="0"/>
              <a:t>Will not attend plenary 		-	</a:t>
            </a:r>
          </a:p>
          <a:p>
            <a:r>
              <a:rPr lang="en-US" sz="2000" dirty="0"/>
              <a:t>No Response 				-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309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P802.11-2020/Cor 1 </a:t>
            </a:r>
            <a:r>
              <a:rPr lang="en-GB" dirty="0"/>
              <a:t>Initial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a 30-day Working Group Technical Letter Ballot asking the question ‘‘Should </a:t>
            </a:r>
            <a:r>
              <a:rPr lang="en-GB" b="1" dirty="0"/>
              <a:t>P802.11-2020/Cor 1 </a:t>
            </a:r>
            <a:r>
              <a:rPr lang="en-US" dirty="0">
                <a:solidFill>
                  <a:schemeClr val="tx1"/>
                </a:solidFill>
              </a:rPr>
              <a:t>D1.0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xx</a:t>
            </a:r>
          </a:p>
          <a:p>
            <a:r>
              <a:rPr lang="en-US" dirty="0"/>
              <a:t>Result: Yes: xx, No: xx, Abstain: 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1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US" dirty="0" err="1"/>
              <a:t>TGme</a:t>
            </a:r>
            <a:r>
              <a:rPr lang="en-US" dirty="0"/>
              <a:t> April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TGme</a:t>
            </a:r>
            <a:r>
              <a:rPr lang="en-US" dirty="0"/>
              <a:t> ad-hoc meeting on April 26-28, 2022 in New York, NY for the purposes of LB258 comment resolutions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xx, Second: xx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 result: 8/0/5]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1401</Words>
  <Application>Microsoft Office PowerPoint</Application>
  <PresentationFormat>Widescreen</PresentationFormat>
  <Paragraphs>250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Office Theme</vt:lpstr>
      <vt:lpstr>Document</vt:lpstr>
      <vt:lpstr>802.11 March 2022 WG Motions</vt:lpstr>
      <vt:lpstr>Abstract</vt:lpstr>
      <vt:lpstr>MONDAY (March 7)</vt:lpstr>
      <vt:lpstr>Straw Poll: New Attendees</vt:lpstr>
      <vt:lpstr>TUESDAY (March 15) </vt:lpstr>
      <vt:lpstr>Straw Poll: July 2022 Venue</vt:lpstr>
      <vt:lpstr>Straw Poll: May 2022 Venue</vt:lpstr>
      <vt:lpstr>Motion 1: P802.11-2020/Cor 1 Initial Letter Ballot</vt:lpstr>
      <vt:lpstr>Motion 2: TGme April 2022 Ad-hoc</vt:lpstr>
      <vt:lpstr>Motion 3: Liaise IEEE 802.11az/D4.0 to SC6</vt:lpstr>
      <vt:lpstr>Motion 4: TGbb Recirculation Letter Ballot</vt:lpstr>
      <vt:lpstr>Motion 5: TGbc Recirculation Letter Ballot</vt:lpstr>
      <vt:lpstr>Motion 6: TGbd Recirculation Letter Ballot</vt:lpstr>
      <vt:lpstr>Motion 7: TGbd CSD Re-affirmation</vt:lpstr>
      <vt:lpstr>Motion 8: TGbd Report to EC</vt:lpstr>
      <vt:lpstr>Motion 9: TGbd Conditional SA Ballot</vt:lpstr>
      <vt:lpstr>Motion 10: TGbh CSD approval</vt:lpstr>
      <vt:lpstr>Motion 11: WG chair</vt:lpstr>
      <vt:lpstr>Motion 12: WG vice-chair</vt:lpstr>
      <vt:lpstr>Motion 13: WG vice-chair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1066</cp:revision>
  <cp:lastPrinted>1601-01-01T00:00:00Z</cp:lastPrinted>
  <dcterms:created xsi:type="dcterms:W3CDTF">2018-05-10T16:45:22Z</dcterms:created>
  <dcterms:modified xsi:type="dcterms:W3CDTF">2022-03-14T19:53:30Z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