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30" r:id="rId3"/>
    <p:sldId id="580" r:id="rId4"/>
    <p:sldId id="618" r:id="rId5"/>
    <p:sldId id="615" r:id="rId6"/>
    <p:sldId id="651" r:id="rId7"/>
    <p:sldId id="652" r:id="rId8"/>
    <p:sldId id="65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70" d="100"/>
          <a:sy n="70" d="100"/>
        </p:scale>
        <p:origin x="96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12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802.11-22/0264r0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802.11-22/0264r0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802.11-22/0264r0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March 2022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r>
              <a:rPr lang="en-US" sz="2800" dirty="0"/>
              <a:t>No answer: xx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March 8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(March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September Meeting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If the 2022 September 802 Wireless Interim Session is held in Waikoloa, HI, USA as an in-person only session, will you attend?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r>
              <a:rPr lang="en-US" sz="2800" dirty="0"/>
              <a:t>A:  xx</a:t>
            </a:r>
          </a:p>
          <a:p>
            <a:r>
              <a:rPr lang="en-US" sz="2800" dirty="0"/>
              <a:t>No answer: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0261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September Meeting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If the 2022 September 802 Wireless Interim Session is held in Waikoloa, HI, USA as a mixed-mode session, will you attend?</a:t>
            </a:r>
          </a:p>
          <a:p>
            <a:r>
              <a:rPr lang="en-US" sz="2800" dirty="0"/>
              <a:t>a) 	Attend In-person: 				xx</a:t>
            </a:r>
          </a:p>
          <a:p>
            <a:r>
              <a:rPr lang="en-US" sz="2800" dirty="0"/>
              <a:t>b) 	Attend Virtually (remotely): 	xx</a:t>
            </a:r>
          </a:p>
          <a:p>
            <a:r>
              <a:rPr lang="en-US" sz="2800" dirty="0"/>
              <a:t>c) 	Will not attend interim: 		xx</a:t>
            </a:r>
          </a:p>
          <a:p>
            <a:r>
              <a:rPr lang="en-US" sz="2800" dirty="0"/>
              <a:t>No answer: 							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8900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1:TGbe April </a:t>
            </a:r>
            <a:r>
              <a:rPr lang="en-US" dirty="0" err="1"/>
              <a:t>Adhoc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TGme</a:t>
            </a:r>
            <a:r>
              <a:rPr lang="en-US" dirty="0"/>
              <a:t> ad-hoc meeting on April 26-28, 2022 in New York, NY for the purposes of LB258 comment resolutions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xx</a:t>
            </a:r>
          </a:p>
          <a:p>
            <a:r>
              <a:rPr lang="en-US" dirty="0"/>
              <a:t>Second: xx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dirty="0"/>
              <a:t>[</a:t>
            </a:r>
            <a:r>
              <a:rPr lang="en-US" dirty="0" err="1"/>
              <a:t>TGme</a:t>
            </a:r>
            <a:r>
              <a:rPr lang="en-US" dirty="0"/>
              <a:t> result: 8/0/5]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350</Words>
  <Application>Microsoft Office PowerPoint</Application>
  <PresentationFormat>Widescreen</PresentationFormat>
  <Paragraphs>72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802.11 March 2022 WG Motions</vt:lpstr>
      <vt:lpstr>Abstract</vt:lpstr>
      <vt:lpstr>MONDAY (March 7)</vt:lpstr>
      <vt:lpstr>Straw Poll: New Attendees</vt:lpstr>
      <vt:lpstr>TUESDAY (March 15) </vt:lpstr>
      <vt:lpstr>Straw Poll: September Meeting - 1</vt:lpstr>
      <vt:lpstr>Straw Poll: September Meeting - 2</vt:lpstr>
      <vt:lpstr>Motion 1:TGbe April Adhoc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1028</cp:revision>
  <cp:lastPrinted>1601-01-01T00:00:00Z</cp:lastPrinted>
  <dcterms:created xsi:type="dcterms:W3CDTF">2018-05-10T16:45:22Z</dcterms:created>
  <dcterms:modified xsi:type="dcterms:W3CDTF">2022-03-03T08:44:15Z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