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308" r:id="rId23"/>
    <p:sldId id="309" r:id="rId24"/>
    <p:sldId id="2369" r:id="rId25"/>
    <p:sldId id="2370"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9" d="100"/>
          <a:sy n="89" d="100"/>
        </p:scale>
        <p:origin x="120" y="31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802.11-22/0262r0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30-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165-00-00bh-tgbh-minutes-interim-meeting-january-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2/11-22-0320-00-00bh-minutes-tgbh-feb-8-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1/11-21-0332-30-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301-00-00bh-maad-mac-text.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13.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3-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3-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187-01-00bh-network-generated-device-id.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8 March 2022, 13:30-15:30 ET</a:t>
            </a:r>
            <a:endParaRPr lang="en-GB" dirty="0"/>
          </a:p>
        </p:txBody>
      </p:sp>
      <p:sp>
        <p:nvSpPr>
          <p:cNvPr id="4098" name="Rectangle 2"/>
          <p:cNvSpPr>
            <a:spLocks noGrp="1" noChangeArrowheads="1"/>
          </p:cNvSpPr>
          <p:nvPr>
            <p:ph idx="1"/>
          </p:nvPr>
        </p:nvSpPr>
        <p:spPr>
          <a:xfrm>
            <a:off x="685800" y="1524000"/>
            <a:ext cx="10820399" cy="4419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Jan interim and February/March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11-21/0332r30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Jan Interim session: </a:t>
            </a:r>
            <a:r>
              <a:rPr lang="en-US" sz="2400" dirty="0">
                <a:hlinkClick r:id="rId3"/>
              </a:rPr>
              <a:t>11-22/0165r0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Feb 8: </a:t>
            </a:r>
            <a:r>
              <a:rPr lang="en-US" sz="2400" dirty="0">
                <a:hlinkClick r:id="rId4"/>
              </a:rPr>
              <a:t>11-22/0320r0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17: </a:t>
            </a:r>
          </a:p>
          <a:p>
            <a:pPr marL="1257300" lvl="2" indent="-457200">
              <a:lnSpc>
                <a:spcPct val="90000"/>
              </a:lnSpc>
              <a:spcBef>
                <a:spcPts val="0"/>
              </a:spcBef>
              <a:spcAft>
                <a:spcPts val="600"/>
              </a:spcAft>
              <a:buFont typeface="Arial" panose="020B0604020202020204" pitchFamily="34" charset="0"/>
              <a:buChar char="•"/>
              <a:defRPr/>
            </a:pPr>
            <a:r>
              <a:rPr lang="en-US" sz="2400" dirty="0"/>
              <a:t>Feb 22: </a:t>
            </a:r>
          </a:p>
          <a:p>
            <a:pPr marL="1257300" lvl="2" indent="-457200">
              <a:lnSpc>
                <a:spcPct val="90000"/>
              </a:lnSpc>
              <a:spcBef>
                <a:spcPts val="0"/>
              </a:spcBef>
              <a:spcAft>
                <a:spcPts val="600"/>
              </a:spcAft>
              <a:buFont typeface="Arial" panose="020B0604020202020204" pitchFamily="34" charset="0"/>
              <a:buChar char="•"/>
              <a:defRPr/>
            </a:pPr>
            <a:r>
              <a:rPr lang="en-US" sz="2400" dirty="0"/>
              <a:t>Mar 3: </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endParaRPr lang="en-US" altLang="zh-CN" sz="2400" dirty="0">
              <a:solidFill>
                <a:schemeClr val="tx1"/>
              </a:solidFill>
              <a:highlight>
                <a:srgbClr val="FF0000"/>
              </a:highlight>
            </a:endParaRP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March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11-21/0332r30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March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11-21/0332r30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Draft 0.1</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4"/>
              </a:rPr>
              <a:t>11-21/0703r0</a:t>
            </a:r>
            <a:r>
              <a:rPr lang="en-US" sz="2800" b="0" dirty="0"/>
              <a:t>, </a:t>
            </a:r>
            <a:r>
              <a:rPr lang="en-US" sz="2800" b="0" dirty="0">
                <a:hlinkClick r:id="rId5"/>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March 2022, 09:00-11:00 ET</a:t>
            </a:r>
            <a:endParaRPr lang="en-GB" dirty="0"/>
          </a:p>
        </p:txBody>
      </p:sp>
      <p:sp>
        <p:nvSpPr>
          <p:cNvPr id="4098" name="Rectangle 2"/>
          <p:cNvSpPr>
            <a:spLocks noGrp="1" noChangeArrowheads="1"/>
          </p:cNvSpPr>
          <p:nvPr>
            <p:ph idx="1"/>
          </p:nvPr>
        </p:nvSpPr>
        <p:spPr>
          <a:xfrm>
            <a:off x="762000" y="1371600"/>
            <a:ext cx="10744199"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review/update</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May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11-21/0332r30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Approve Draft?</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Other use cases not covered yet/notes in Issues Tracking document?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914400"/>
            <a:ext cx="10744200" cy="55610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3"/>
              </a:rPr>
              <a:t>11-21/1083r0</a:t>
            </a:r>
            <a:r>
              <a:rPr lang="en-US" altLang="en-US" sz="16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4"/>
              </a:rPr>
              <a:t>11-21/2039r0</a:t>
            </a:r>
            <a:r>
              <a:rPr lang="en-US" sz="16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5"/>
              </a:rPr>
              <a:t>11-22/0054r0</a:t>
            </a:r>
            <a:r>
              <a:rPr lang="en-US" sz="1600" b="1" dirty="0">
                <a:solidFill>
                  <a:schemeClr val="tx1"/>
                </a:solidFill>
              </a:rPr>
              <a:t>: Signature based RCM STA identification solution analysis (reviewed Jan 11)</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6"/>
              </a:rPr>
              <a:t>11-21/1585r12</a:t>
            </a:r>
            <a:r>
              <a:rPr lang="en-US" altLang="en-US" sz="1600" dirty="0">
                <a:solidFill>
                  <a:schemeClr val="tx1"/>
                </a:solidFill>
              </a:rPr>
              <a:t>: Identifiable Random MAC address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7"/>
              </a:rPr>
              <a:t>11-21/1673r10</a:t>
            </a:r>
            <a:r>
              <a:rPr lang="en-US" altLang="en-US" sz="1600" b="1" dirty="0">
                <a:solidFill>
                  <a:schemeClr val="tx1"/>
                </a:solidFill>
              </a:rPr>
              <a:t>: Proposed Text for IRMA (briefly reviewed Oct 21, </a:t>
            </a:r>
            <a:r>
              <a:rPr lang="en-US" altLang="en-US" sz="1600" b="1" u="sng" dirty="0">
                <a:solidFill>
                  <a:schemeClr val="tx1"/>
                </a:solidFill>
              </a:rPr>
              <a:t>updated</a:t>
            </a:r>
            <a:r>
              <a:rPr lang="en-US" altLang="en-US" sz="16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8"/>
              </a:rPr>
              <a:t>11-21/1720r1</a:t>
            </a:r>
            <a:r>
              <a:rPr lang="en-US" altLang="en-US" sz="16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9"/>
              </a:rPr>
              <a:t>11-21/2006r1</a:t>
            </a:r>
            <a:r>
              <a:rPr lang="en-US" altLang="en-US" sz="16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0"/>
              </a:rPr>
              <a:t>11-22/0118r0</a:t>
            </a:r>
            <a:r>
              <a:rPr lang="en-US" altLang="en-US" sz="16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1"/>
              </a:rPr>
              <a:t>11-22/0085r0</a:t>
            </a:r>
            <a:r>
              <a:rPr lang="en-US" altLang="en-US" sz="1600" b="1" dirty="0">
                <a:solidFill>
                  <a:schemeClr val="tx1"/>
                </a:solidFill>
              </a:rPr>
              <a:t>: IRMA and spoof discussion (</a:t>
            </a:r>
            <a:r>
              <a:rPr lang="en-US" altLang="en-US" sz="1600" b="1" u="sng" dirty="0">
                <a:solidFill>
                  <a:schemeClr val="tx1"/>
                </a:solidFill>
              </a:rPr>
              <a:t>not reviewed yet)</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2"/>
              </a:rPr>
              <a:t>11-21/1378r0</a:t>
            </a:r>
            <a:r>
              <a:rPr lang="en-US" altLang="en-US" sz="16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3"/>
              </a:rPr>
              <a:t>11-21/1379r3</a:t>
            </a:r>
            <a:r>
              <a:rPr lang="en-US" altLang="en-US" sz="16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4"/>
              </a:rPr>
              <a:t>11-21/1853r2</a:t>
            </a:r>
            <a:r>
              <a:rPr lang="en-US" altLang="en-US" sz="1600" b="1" dirty="0">
                <a:solidFill>
                  <a:schemeClr val="tx1"/>
                </a:solidFill>
              </a:rPr>
              <a:t>: ID Query analysis (reviewed Jan 11, </a:t>
            </a:r>
            <a:r>
              <a:rPr lang="en-US" altLang="en-US" sz="1600" b="1" u="sng" dirty="0">
                <a:solidFill>
                  <a:schemeClr val="tx1"/>
                </a:solidFill>
              </a:rPr>
              <a:t>updated)</a:t>
            </a:r>
            <a:endParaRPr lang="en-US" altLang="en-US" sz="16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5"/>
              </a:rPr>
              <a:t>11-21/1839r1</a:t>
            </a:r>
            <a:r>
              <a:rPr lang="en-US" altLang="en-US" sz="1600" dirty="0">
                <a:solidFill>
                  <a:schemeClr val="tx1"/>
                </a:solidFill>
              </a:rPr>
              <a:t>: Transient STA ID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6"/>
              </a:rPr>
              <a:t>11-22/0025r0</a:t>
            </a:r>
            <a:r>
              <a:rPr lang="en-US" altLang="en-US" sz="16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7"/>
              </a:rPr>
              <a:t>11-22/0117r0</a:t>
            </a:r>
            <a:r>
              <a:rPr lang="en-US" altLang="en-US" sz="16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8"/>
              </a:rPr>
              <a:t>11-22/0154r0</a:t>
            </a:r>
            <a:r>
              <a:rPr lang="en-US" altLang="en-US" sz="16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9"/>
              </a:rPr>
              <a:t>11-22/0158r3</a:t>
            </a:r>
            <a:r>
              <a:rPr lang="en-US" altLang="en-US" sz="1600" dirty="0">
                <a:solidFill>
                  <a:schemeClr val="tx1"/>
                </a:solidFill>
              </a:rPr>
              <a:t>: STA generated device ID (reviewed Feb 8, </a:t>
            </a:r>
            <a:r>
              <a:rPr lang="en-US" altLang="en-US" sz="1600" u="sng" dirty="0">
                <a:solidFill>
                  <a:schemeClr val="tx1"/>
                </a:solidFill>
              </a:rPr>
              <a:t>updated</a:t>
            </a:r>
            <a:r>
              <a:rPr lang="en-US" altLang="en-US" sz="16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0"/>
              </a:rPr>
              <a:t>11-22/0157r3</a:t>
            </a:r>
            <a:r>
              <a:rPr lang="en-US" altLang="en-US" sz="1600" dirty="0">
                <a:solidFill>
                  <a:schemeClr val="tx1"/>
                </a:solidFill>
              </a:rPr>
              <a:t>: MAC address designation (reviewed Feb 8, </a:t>
            </a:r>
            <a:r>
              <a:rPr lang="en-US" altLang="en-US" sz="1600" u="sng" dirty="0">
                <a:solidFill>
                  <a:schemeClr val="tx1"/>
                </a:solidFill>
              </a:rPr>
              <a:t>updated</a:t>
            </a:r>
            <a:r>
              <a:rPr lang="en-US" altLang="en-US" sz="16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21"/>
              </a:rPr>
              <a:t>11-22/0301r0</a:t>
            </a:r>
            <a:r>
              <a:rPr lang="en-US" altLang="en-US" sz="1600" b="1" dirty="0">
                <a:solidFill>
                  <a:schemeClr val="tx1"/>
                </a:solidFill>
              </a:rPr>
              <a:t>: MAAD MAC text (</a:t>
            </a:r>
            <a:r>
              <a:rPr lang="en-US" altLang="en-US" sz="1600" b="1" u="sng" dirty="0">
                <a:solidFill>
                  <a:schemeClr val="tx1"/>
                </a:solidFill>
              </a:rPr>
              <a:t>not reviewed yet</a:t>
            </a:r>
            <a:r>
              <a:rPr lang="en-US" altLang="en-US" sz="16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2"/>
              </a:rPr>
              <a:t>11-22/0187r1</a:t>
            </a:r>
            <a:r>
              <a:rPr lang="en-US" altLang="en-US" sz="1600" dirty="0">
                <a:solidFill>
                  <a:schemeClr val="tx1"/>
                </a:solidFill>
              </a:rPr>
              <a:t>: Network generated device ID (reviewed Feb 8, </a:t>
            </a:r>
            <a:r>
              <a:rPr lang="en-US" altLang="en-US" sz="1600" u="sng" dirty="0">
                <a:solidFill>
                  <a:schemeClr val="tx1"/>
                </a:solidFill>
              </a:rPr>
              <a:t>updated</a:t>
            </a:r>
            <a:r>
              <a:rPr lang="en-US" altLang="en-US" sz="1600" dirty="0">
                <a:solidFill>
                  <a:schemeClr val="tx1"/>
                </a:solidFill>
              </a:rPr>
              <a:t>)</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D0.1 draft by incorporating the changes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March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16711</TotalTime>
  <Words>3059</Words>
  <Application>Microsoft Office PowerPoint</Application>
  <PresentationFormat>Widescreen</PresentationFormat>
  <Paragraphs>357</Paragraphs>
  <Slides>31</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TGbh-agenda-2022-Mar-Plenary</vt:lpstr>
      <vt:lpstr>Abstract</vt:lpstr>
      <vt:lpstr>IEEE 802.11 TGbh   Randomized and Changing MAC Addresses (RCM)</vt:lpstr>
      <vt:lpstr>Registration for the March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March 2022, 13:30-15:30 ET</vt:lpstr>
      <vt:lpstr>Approve prior TGbh minutes</vt:lpstr>
      <vt:lpstr>Timeline</vt:lpstr>
      <vt:lpstr>TGbh Agenda – 9 March 2022, 19:00-21:00 ET</vt:lpstr>
      <vt:lpstr>TGbh Agenda – 10 March 2022, 13:30-15:30 ET</vt:lpstr>
      <vt:lpstr>TGbh Agenda – 11 March 2022, 09:00-11:00 ET</vt:lpstr>
      <vt:lpstr>Contributions</vt:lpstr>
      <vt:lpstr>Solution Proposal Contributions</vt:lpstr>
      <vt:lpstr>Motion X – Create D0.1</vt:lpstr>
      <vt:lpstr>Motion X - D0.1 update</vt:lpstr>
      <vt:lpstr>May interim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175</cp:revision>
  <cp:lastPrinted>1601-01-01T00:00:00Z</cp:lastPrinted>
  <dcterms:created xsi:type="dcterms:W3CDTF">2021-01-26T19:12:38Z</dcterms:created>
  <dcterms:modified xsi:type="dcterms:W3CDTF">2022-02-18T22:42:10Z</dcterms:modified>
</cp:coreProperties>
</file>