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7" r:id="rId21"/>
    <p:sldId id="373" r:id="rId22"/>
    <p:sldId id="2368" r:id="rId23"/>
    <p:sldId id="2369"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56" d="100"/>
          <a:sy n="156" d="100"/>
        </p:scale>
        <p:origin x="2166"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802.11-22/0261r2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092-00-0arc-arc-sc-teleconferences-minutes-january-2022-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385-00-0arc-arc-sc-teleconferences-minutes-24-feb-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90-00-0000-802-technical-plenary-liaison-report.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8-ICne-draft-ella-repor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2/11-22-0413-00-0arc-clause-6-proposal.docx" TargetMode="External"/><Relationship Id="rId4" Type="http://schemas.openxmlformats.org/officeDocument/2006/relationships/hyperlink" Target="https://mentor.ieee.org/802.11/dcn/21/11-21-1822-02-0arc-clause-6-discussion.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2022-03-06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7 Mar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Mar 2022, Cancelled</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 (in particular MLO, ML architecture)</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a:t>
            </a:r>
            <a:r>
              <a:rPr lang="en-US" sz="2400" dirty="0">
                <a:solidFill>
                  <a:srgbClr val="000000"/>
                </a:solidFill>
              </a:rPr>
              <a:t> </a:t>
            </a:r>
            <a:r>
              <a:rPr lang="en-US" sz="2400" dirty="0">
                <a:solidFill>
                  <a:srgbClr val="000000"/>
                </a:solidFill>
                <a:hlinkClick r:id="rId3"/>
              </a:rPr>
              <a:t>11-22/0092r0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Feb telecons:</a:t>
            </a:r>
          </a:p>
          <a:p>
            <a:pPr lvl="1" indent="-342900" eaLnBrk="1" hangingPunct="1">
              <a:lnSpc>
                <a:spcPct val="90000"/>
              </a:lnSpc>
              <a:spcBef>
                <a:spcPts val="300"/>
              </a:spcBef>
              <a:defRPr/>
            </a:pPr>
            <a:r>
              <a:rPr lang="en-US" sz="2400" dirty="0">
                <a:solidFill>
                  <a:srgbClr val="000000"/>
                </a:solidFill>
              </a:rPr>
              <a:t>Feb 24: </a:t>
            </a:r>
            <a:r>
              <a:rPr lang="en-US" sz="2400" dirty="0">
                <a:solidFill>
                  <a:srgbClr val="000000"/>
                </a:solidFill>
                <a:hlinkClick r:id="rId4"/>
              </a:rPr>
              <a:t>11-22/0385r0</a:t>
            </a:r>
            <a:r>
              <a:rPr lang="en-US" sz="2400"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a:t>
            </a:r>
          </a:p>
          <a:p>
            <a:pPr marL="457200" indent="-457200">
              <a:lnSpc>
                <a:spcPct val="90000"/>
              </a:lnSpc>
              <a:spcBef>
                <a:spcPts val="0"/>
              </a:spcBef>
              <a:spcAft>
                <a:spcPts val="600"/>
              </a:spcAft>
              <a:buFont typeface="Arial" panose="020B0604020202020204" pitchFamily="34" charset="0"/>
              <a:buChar char="•"/>
              <a:defRPr/>
            </a:pPr>
            <a:r>
              <a:rPr lang="en-US" dirty="0"/>
              <a:t>Seconded: Marc Emmelmann</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2022,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https://mentor.ieee.org/802.11/dcn/22/11-22-0090-00-0000-802-technical-plenary-liaison-report.ppt</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dirty="0">
                <a:effectLst/>
                <a:ea typeface="Calibri" panose="020F0502020204030204" pitchFamily="34" charset="0"/>
                <a:hlinkClick r:id="rId4"/>
              </a:rPr>
              <a:t>https://mentor.ieee.org/802.1/dcn/21/1-21-0076-08-ICne-draft-ella-report.pdf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11-21/1822r2</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5"/>
              </a:rPr>
              <a:t>11-22/0413r0</a:t>
            </a:r>
            <a:r>
              <a:rPr lang="en-US" sz="2200" b="0" dirty="0"/>
              <a:t> – Graham Smith</a:t>
            </a:r>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Brainstorming:</a:t>
            </a:r>
          </a:p>
          <a:p>
            <a:pPr marL="0" indent="-400050" eaLnBrk="1" hangingPunct="1">
              <a:lnSpc>
                <a:spcPct val="90000"/>
              </a:lnSpc>
              <a:spcBef>
                <a:spcPts val="300"/>
              </a:spcBef>
              <a:buFont typeface="Arial" pitchFamily="34" charset="0"/>
              <a:buChar char="•"/>
              <a:defRPr/>
            </a:pPr>
            <a:r>
              <a:rPr lang="en-US" sz="2000" b="0" dirty="0"/>
              <a:t>Basis of template is that SAP primitives parameters match the fields in the protocol, for most of the Management/Control/Extended frames</a:t>
            </a:r>
          </a:p>
          <a:p>
            <a:pPr marL="0" indent="-400050" eaLnBrk="1" hangingPunct="1">
              <a:lnSpc>
                <a:spcPct val="90000"/>
              </a:lnSpc>
              <a:spcBef>
                <a:spcPts val="300"/>
              </a:spcBef>
              <a:buFont typeface="Arial" pitchFamily="34" charset="0"/>
              <a:buChar char="•"/>
              <a:defRPr/>
            </a:pPr>
            <a:r>
              <a:rPr lang="en-US" sz="2000" b="0" dirty="0"/>
              <a:t>Note that there are some clear exceptions: START, SETKEYS, etc.</a:t>
            </a:r>
          </a:p>
          <a:p>
            <a:pPr marL="0" indent="-400050" eaLnBrk="1" hangingPunct="1">
              <a:lnSpc>
                <a:spcPct val="90000"/>
              </a:lnSpc>
              <a:spcBef>
                <a:spcPts val="300"/>
              </a:spcBef>
              <a:buFont typeface="Arial" pitchFamily="34" charset="0"/>
              <a:buChar char="•"/>
              <a:defRPr/>
            </a:pPr>
            <a:r>
              <a:rPr lang="en-US" sz="2000" b="0" dirty="0"/>
              <a:t>Information that is useful/important:</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May interim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 to May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685801" y="1828800"/>
            <a:ext cx="7770813" cy="4648200"/>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99783</TotalTime>
  <Words>2305</Words>
  <Application>Microsoft Office PowerPoint</Application>
  <PresentationFormat>On-screen Show (4:3)</PresentationFormat>
  <Paragraphs>240</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ARC-SC-agenda-Mar-2022</vt:lpstr>
      <vt:lpstr>Abstract</vt:lpstr>
      <vt:lpstr>IEEE 802.11   Architecture Standing Committee</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Mar 2022, 13:30 ET</vt:lpstr>
      <vt:lpstr>ARC Agenda – 9 Mar 2022, Cancelled</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1065</cp:revision>
  <cp:lastPrinted>1998-02-10T13:28:06Z</cp:lastPrinted>
  <dcterms:created xsi:type="dcterms:W3CDTF">2009-07-15T16:38:20Z</dcterms:created>
  <dcterms:modified xsi:type="dcterms:W3CDTF">2022-03-07T19:48:57Z</dcterms:modified>
</cp:coreProperties>
</file>