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78" r:id="rId15"/>
    <p:sldId id="286" r:id="rId16"/>
    <p:sldId id="288" r:id="rId17"/>
    <p:sldId id="287"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802.11-21/0260r0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March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2022-2-3</a:t>
            </a:r>
          </a:p>
        </p:txBody>
      </p:sp>
      <p:sp>
        <p:nvSpPr>
          <p:cNvPr id="6" name="Date Placeholder 3"/>
          <p:cNvSpPr>
            <a:spLocks noGrp="1"/>
          </p:cNvSpPr>
          <p:nvPr>
            <p:ph type="dt" idx="10"/>
          </p:nvPr>
        </p:nvSpPr>
        <p:spPr/>
        <p:txBody>
          <a:bodyPr/>
          <a:lstStyle/>
          <a:p>
            <a:r>
              <a:rPr lang="en-US"/>
              <a:t>February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44"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1.0</a:t>
            </a:r>
          </a:p>
          <a:p>
            <a:pPr marL="1200150" lvl="2" indent="-342900">
              <a:buFont typeface="Arial" panose="020B0604020202020204" pitchFamily="34" charset="0"/>
              <a:buChar char="•"/>
            </a:pPr>
            <a:r>
              <a:rPr lang="en-GB" altLang="en-US" sz="1200" dirty="0"/>
              <a:t>Doc. 11-22-0074rX</a:t>
            </a:r>
          </a:p>
          <a:p>
            <a:pPr marL="800100" lvl="1" indent="-342900">
              <a:buFont typeface="Arial" panose="020B0604020202020204" pitchFamily="34" charset="0"/>
              <a:buChar char="•"/>
            </a:pPr>
            <a:r>
              <a:rPr lang="en-GB" altLang="en-US" sz="1400" dirty="0"/>
              <a:t>Doc. 11-22-0069r1</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Jan.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Jan. 2021 interim meeting, specifically: </a:t>
            </a:r>
          </a:p>
          <a:p>
            <a:r>
              <a:rPr lang="en-GB" altLang="en-US" dirty="0"/>
              <a:t>	doc. 11-22/0189r0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Jan. 2022 and Mar.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January 2022 and March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February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a:t>
            </a:r>
            <a:r>
              <a:rPr lang="en-US" dirty="0">
                <a:latin typeface="Times New Roman" panose="02020603050405020304" pitchFamily="18" charset="0"/>
                <a:ea typeface="Times New Roman" panose="02020603050405020304" pitchFamily="18" charset="0"/>
              </a:rPr>
              <a:t>1.0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2.0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 30-day WG LB re-circulation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March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1832</Words>
  <Application>Microsoft Office PowerPoint</Application>
  <PresentationFormat>Widescreen</PresentationFormat>
  <Paragraphs>239</Paragraphs>
  <Slides>18</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Monotype Sorts</vt:lpstr>
      <vt:lpstr>Times New Roman</vt:lpstr>
      <vt:lpstr>Office Theme</vt:lpstr>
      <vt:lpstr>Document</vt:lpstr>
      <vt:lpstr>Light Communications Task Group (TGbb)  March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Jan. 2022 meeting</vt:lpstr>
      <vt:lpstr>Motion to approve the minutes between the Jan. 2022 and Mar. 2022 meeting</vt:lpstr>
      <vt:lpstr>Telecom schedule</vt:lpstr>
      <vt:lpstr>Motion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127</cp:revision>
  <cp:lastPrinted>1601-01-01T00:00:00Z</cp:lastPrinted>
  <dcterms:created xsi:type="dcterms:W3CDTF">2019-08-08T09:50:31Z</dcterms:created>
  <dcterms:modified xsi:type="dcterms:W3CDTF">2022-02-03T16:16:45Z</dcterms:modified>
</cp:coreProperties>
</file>