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78"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34" autoAdjust="0"/>
    <p:restoredTop sz="94660"/>
  </p:normalViewPr>
  <p:slideViewPr>
    <p:cSldViewPr>
      <p:cViewPr varScale="1">
        <p:scale>
          <a:sx n="87" d="100"/>
          <a:sy n="87" d="100"/>
        </p:scale>
        <p:origin x="298" y="6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0864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February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February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February 2022</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February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February 2022</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February 2022</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802.11-22/0257r1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3 February 2022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2022-02-3</a:t>
            </a:r>
          </a:p>
        </p:txBody>
      </p:sp>
      <p:sp>
        <p:nvSpPr>
          <p:cNvPr id="6" name="Date Placeholder 3"/>
          <p:cNvSpPr>
            <a:spLocks noGrp="1"/>
          </p:cNvSpPr>
          <p:nvPr>
            <p:ph type="dt" idx="10"/>
          </p:nvPr>
        </p:nvSpPr>
        <p:spPr/>
        <p:txBody>
          <a:bodyPr/>
          <a:lstStyle/>
          <a:p>
            <a:r>
              <a:rPr lang="en-US"/>
              <a:t>February 2022</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1043"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904381"/>
          </a:xfrm>
        </p:spPr>
        <p:txBody>
          <a:bodyPr numCol="2"/>
          <a:lstStyle/>
          <a:p>
            <a:pPr algn="just"/>
            <a:r>
              <a:rPr lang="en-GB" altLang="en-US" dirty="0"/>
              <a:t>Agenda Agreement </a:t>
            </a:r>
          </a:p>
          <a:p>
            <a:pPr algn="just"/>
            <a:r>
              <a:rPr lang="en-GB" altLang="en-US" dirty="0"/>
              <a:t>Submissions to be discussed</a:t>
            </a:r>
          </a:p>
          <a:p>
            <a:pPr marL="800100" lvl="1" indent="-342900" algn="just">
              <a:buFontTx/>
              <a:buChar char="-"/>
            </a:pPr>
            <a:r>
              <a:rPr lang="en-GB" altLang="en-US" dirty="0"/>
              <a:t>CID allocation from LB on D1.0</a:t>
            </a:r>
          </a:p>
          <a:p>
            <a:pPr marL="1200150" lvl="2" indent="-342900" algn="just">
              <a:buFontTx/>
              <a:buChar char="-"/>
            </a:pPr>
            <a:r>
              <a:rPr lang="en-GB" altLang="en-US" dirty="0"/>
              <a:t>Doc. 11-22-0074r7</a:t>
            </a:r>
          </a:p>
          <a:p>
            <a:pPr marL="800100" lvl="1" indent="-342900" algn="just">
              <a:buFontTx/>
              <a:buChar char="-"/>
            </a:pPr>
            <a:r>
              <a:rPr lang="en-GB" altLang="en-US" dirty="0"/>
              <a:t>Doc. 11-22-0069r0</a:t>
            </a:r>
          </a:p>
          <a:p>
            <a:pPr marL="1200150" lvl="2" indent="-342900" algn="just">
              <a:buFontTx/>
              <a:buChar char="-"/>
            </a:pPr>
            <a:endParaRPr lang="en-GB" altLang="en-US" dirty="0"/>
          </a:p>
          <a:p>
            <a:pPr marL="800100" lvl="1" indent="-342900" algn="just">
              <a:buFontTx/>
              <a:buChar char="-"/>
            </a:pPr>
            <a:endParaRPr lang="en-GB" altLang="en-US" b="1" dirty="0"/>
          </a:p>
          <a:p>
            <a:pPr marL="800100" lvl="1" indent="-342900" algn="just">
              <a:buFontTx/>
              <a:buChar char="-"/>
            </a:pPr>
            <a:endParaRPr lang="en-GB" altLang="en-US" dirty="0"/>
          </a:p>
          <a:p>
            <a:pPr marL="57150"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spTree>
    <p:extLst>
      <p:ext uri="{BB962C8B-B14F-4D97-AF65-F5344CB8AC3E}">
        <p14:creationId xmlns:p14="http://schemas.microsoft.com/office/powerpoint/2010/main" val="3615042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3 February 2022.</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1634</Words>
  <Application>Microsoft Office PowerPoint</Application>
  <PresentationFormat>Widescreen</PresentationFormat>
  <Paragraphs>197</Paragraphs>
  <Slides>14</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Calibri</vt:lpstr>
      <vt:lpstr>Monotype Sorts</vt:lpstr>
      <vt:lpstr>Times New Roman</vt:lpstr>
      <vt:lpstr>Office Theme</vt:lpstr>
      <vt:lpstr>Document</vt:lpstr>
      <vt:lpstr>Light Communications Task Group (TGbb)  3 February 2022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61</cp:revision>
  <cp:lastPrinted>1601-01-01T00:00:00Z</cp:lastPrinted>
  <dcterms:created xsi:type="dcterms:W3CDTF">2019-08-08T09:50:31Z</dcterms:created>
  <dcterms:modified xsi:type="dcterms:W3CDTF">2022-02-03T08:09:45Z</dcterms:modified>
</cp:coreProperties>
</file>