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60" autoAdjust="0"/>
    <p:restoredTop sz="94661"/>
  </p:normalViewPr>
  <p:slideViewPr>
    <p:cSldViewPr>
      <p:cViewPr varScale="1">
        <p:scale>
          <a:sx n="169" d="100"/>
          <a:sy n="169" d="100"/>
        </p:scale>
        <p:origin x="872" y="184"/>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802.11-22/0250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802.11-22/0250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802.11-22/0250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802.11-22/0250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802.11-22/0250r01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56"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BA44C29E-4F9A-5843-B323-D4A5BD790B2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cxnSp>
        <p:nvCxnSpPr>
          <p:cNvPr id="10" name="Straight Connector 9">
            <a:extLst>
              <a:ext uri="{FF2B5EF4-FFF2-40B4-BE49-F238E27FC236}">
                <a16:creationId xmlns:a16="http://schemas.microsoft.com/office/drawing/2014/main" id="{0D7D125E-EA3F-0945-A190-A396785AFB1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=mc536f7b60b7bf839717cf9378157febd</a:t>
            </a:r>
          </a:p>
          <a:p>
            <a:endParaRPr lang="en-GB" sz="1600" dirty="0"/>
          </a:p>
          <a:p>
            <a:r>
              <a:rPr lang="en-GB" sz="1600" dirty="0"/>
              <a:t>Meeting number: 233 565 84733</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 – Notes from </a:t>
            </a:r>
            <a:r>
              <a:rPr lang="en-US"/>
              <a:t>the Editor</a:t>
            </a:r>
            <a:endParaRPr lang="en-US" dirty="0"/>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67DE1F75-7441-7F4C-A6F5-58C8C4064495}"/>
              </a:ext>
            </a:extLst>
          </p:cNvPr>
          <p:cNvGraphicFramePr>
            <a:graphicFrameLocks noGrp="1"/>
          </p:cNvGraphicFramePr>
          <p:nvPr>
            <p:extLst>
              <p:ext uri="{D42A27DB-BD31-4B8C-83A1-F6EECF244321}">
                <p14:modId xmlns:p14="http://schemas.microsoft.com/office/powerpoint/2010/main" val="2332048041"/>
              </p:ext>
            </p:extLst>
          </p:nvPr>
        </p:nvGraphicFramePr>
        <p:xfrm>
          <a:off x="682596" y="1313260"/>
          <a:ext cx="7770813" cy="2840510"/>
        </p:xfrm>
        <a:graphic>
          <a:graphicData uri="http://schemas.openxmlformats.org/drawingml/2006/table">
            <a:tbl>
              <a:tblPr>
                <a:tableStyleId>{5C22544A-7EE6-4342-B048-85BDC9FD1C3A}</a:tableStyleId>
              </a:tblPr>
              <a:tblGrid>
                <a:gridCol w="661724">
                  <a:extLst>
                    <a:ext uri="{9D8B030D-6E8A-4147-A177-3AD203B41FA5}">
                      <a16:colId xmlns:a16="http://schemas.microsoft.com/office/drawing/2014/main" val="4132479131"/>
                    </a:ext>
                  </a:extLst>
                </a:gridCol>
                <a:gridCol w="344806">
                  <a:extLst>
                    <a:ext uri="{9D8B030D-6E8A-4147-A177-3AD203B41FA5}">
                      <a16:colId xmlns:a16="http://schemas.microsoft.com/office/drawing/2014/main" val="1726501850"/>
                    </a:ext>
                  </a:extLst>
                </a:gridCol>
                <a:gridCol w="344806">
                  <a:extLst>
                    <a:ext uri="{9D8B030D-6E8A-4147-A177-3AD203B41FA5}">
                      <a16:colId xmlns:a16="http://schemas.microsoft.com/office/drawing/2014/main" val="1222553573"/>
                    </a:ext>
                  </a:extLst>
                </a:gridCol>
                <a:gridCol w="344806">
                  <a:extLst>
                    <a:ext uri="{9D8B030D-6E8A-4147-A177-3AD203B41FA5}">
                      <a16:colId xmlns:a16="http://schemas.microsoft.com/office/drawing/2014/main" val="1203026679"/>
                    </a:ext>
                  </a:extLst>
                </a:gridCol>
                <a:gridCol w="1866009">
                  <a:extLst>
                    <a:ext uri="{9D8B030D-6E8A-4147-A177-3AD203B41FA5}">
                      <a16:colId xmlns:a16="http://schemas.microsoft.com/office/drawing/2014/main" val="1600233574"/>
                    </a:ext>
                  </a:extLst>
                </a:gridCol>
                <a:gridCol w="1866009">
                  <a:extLst>
                    <a:ext uri="{9D8B030D-6E8A-4147-A177-3AD203B41FA5}">
                      <a16:colId xmlns:a16="http://schemas.microsoft.com/office/drawing/2014/main" val="4062715001"/>
                    </a:ext>
                  </a:extLst>
                </a:gridCol>
                <a:gridCol w="2342653">
                  <a:extLst>
                    <a:ext uri="{9D8B030D-6E8A-4147-A177-3AD203B41FA5}">
                      <a16:colId xmlns:a16="http://schemas.microsoft.com/office/drawing/2014/main" val="1372510968"/>
                    </a:ext>
                  </a:extLst>
                </a:gridCol>
              </a:tblGrid>
              <a:tr h="284051">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930524142"/>
                  </a:ext>
                </a:extLst>
              </a:tr>
              <a:tr h="284051">
                <a:tc>
                  <a:txBody>
                    <a:bodyPr/>
                    <a:lstStyle/>
                    <a:p>
                      <a:pPr algn="l" fontAlgn="t"/>
                      <a:r>
                        <a:rPr lang="en-GB" sz="800" u="none" strike="sngStrike" dirty="0">
                          <a:effectLst/>
                        </a:rPr>
                        <a:t>10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94</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Resolution comments 2120_2023_2024_2025_2026</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Deferred from Jan Interim -- Revisit still required / DONE</a:t>
                      </a:r>
                      <a:endParaRPr lang="en-GB" sz="800" b="0" i="0" u="none" strike="sngStrike" dirty="0">
                        <a:effectLst/>
                        <a:latin typeface="Arial" panose="020B0604020202020204" pitchFamily="34" charset="0"/>
                      </a:endParaRPr>
                    </a:p>
                  </a:txBody>
                  <a:tcPr marL="7608" marR="7608" marT="7608" marB="0"/>
                </a:tc>
                <a:extLst>
                  <a:ext uri="{0D108BD9-81ED-4DB2-BD59-A6C34878D82A}">
                    <a16:rowId xmlns:a16="http://schemas.microsoft.com/office/drawing/2014/main" val="3132741287"/>
                  </a:ext>
                </a:extLst>
              </a:tr>
              <a:tr h="284051">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89</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5</a:t>
                      </a:r>
                    </a:p>
                  </a:txBody>
                  <a:tcPr marL="7608" marR="7608" marT="7608" marB="0"/>
                </a:tc>
                <a:tc>
                  <a:txBody>
                    <a:bodyPr/>
                    <a:lstStyle/>
                    <a:p>
                      <a:pPr algn="l" fontAlgn="t"/>
                      <a:r>
                        <a:rPr lang="en-GB" sz="800" u="none" strike="noStrike">
                          <a:effectLst/>
                        </a:rPr>
                        <a:t>Resolution Text for EBCS TIM Related Comments</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615101314"/>
                  </a:ext>
                </a:extLst>
              </a:tr>
              <a:tr h="284051">
                <a:tc>
                  <a:txBody>
                    <a:bodyPr/>
                    <a:lstStyle/>
                    <a:p>
                      <a:pPr algn="l" fontAlgn="t"/>
                      <a:r>
                        <a:rPr lang="en-GB" sz="800" u="none" strike="noStrike">
                          <a:effectLst/>
                        </a:rPr>
                        <a:t>30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18</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 / Still required ?</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3180620874"/>
                  </a:ext>
                </a:extLst>
              </a:tr>
              <a:tr h="284051">
                <a:tc>
                  <a:txBody>
                    <a:bodyPr/>
                    <a:lstStyle/>
                    <a:p>
                      <a:pPr algn="l" fontAlgn="t"/>
                      <a:r>
                        <a:rPr lang="en-GB" sz="800" u="none" strike="noStrike">
                          <a:effectLst/>
                        </a:rPr>
                        <a:t>40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138</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 resolution comment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3705347962"/>
                  </a:ext>
                </a:extLst>
              </a:tr>
              <a:tr h="284051">
                <a:tc>
                  <a:txBody>
                    <a:bodyPr/>
                    <a:lstStyle/>
                    <a:p>
                      <a:pPr algn="l" fontAlgn="t"/>
                      <a:r>
                        <a:rPr lang="en-GB" sz="800" u="none" strike="noStrike">
                          <a:effectLst/>
                        </a:rPr>
                        <a:t>41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137</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Comment resolution CID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562339681"/>
                  </a:ext>
                </a:extLst>
              </a:tr>
              <a:tr h="284051">
                <a:tc>
                  <a:txBody>
                    <a:bodyPr/>
                    <a:lstStyle/>
                    <a:p>
                      <a:pPr algn="l" fontAlgn="t"/>
                      <a:r>
                        <a:rPr lang="en-GB" sz="800" u="none" strike="noStrike">
                          <a:effectLst/>
                        </a:rPr>
                        <a:t>50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143</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1</a:t>
                      </a:r>
                    </a:p>
                  </a:txBody>
                  <a:tcPr marL="7608" marR="7608" marT="7608" marB="0"/>
                </a:tc>
                <a:tc>
                  <a:txBody>
                    <a:bodyPr/>
                    <a:lstStyle/>
                    <a:p>
                      <a:pPr algn="l" fontAlgn="t"/>
                      <a:r>
                        <a:rPr lang="en-GB" sz="800" u="none" strike="noStrike">
                          <a:effectLst/>
                        </a:rPr>
                        <a:t>Resolution Text for PHY Type Related Comments</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 / Still required ?</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777779468"/>
                  </a:ext>
                </a:extLst>
              </a:tr>
              <a:tr h="284051">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Word_comment_resolution_2035_2125_2137_2163_2279_2010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945701531"/>
                  </a:ext>
                </a:extLst>
              </a:tr>
              <a:tr h="284051">
                <a:tc>
                  <a:txBody>
                    <a:bodyPr/>
                    <a:lstStyle/>
                    <a:p>
                      <a:pPr algn="l" fontAlgn="t"/>
                      <a:r>
                        <a:rPr lang="en-GB" sz="800" u="none" strike="noStrike">
                          <a:effectLst/>
                        </a:rPr>
                        <a:t>111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246</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4043097048"/>
                  </a:ext>
                </a:extLst>
              </a:tr>
              <a:tr h="284051">
                <a:tc>
                  <a:txBody>
                    <a:bodyPr/>
                    <a:lstStyle/>
                    <a:p>
                      <a:pPr algn="l" fontAlgn="t"/>
                      <a:r>
                        <a:rPr lang="en-GB" sz="800" b="0" i="0" u="none" strike="noStrike" dirty="0">
                          <a:effectLst/>
                          <a:latin typeface="Arial" panose="020B0604020202020204" pitchFamily="34" charset="0"/>
                        </a:rPr>
                        <a:t>120</a:t>
                      </a:r>
                    </a:p>
                  </a:txBody>
                  <a:tcPr marL="7608" marR="7608" marT="7608" marB="0"/>
                </a:tc>
                <a:tc>
                  <a:txBody>
                    <a:bodyPr/>
                    <a:lstStyle/>
                    <a:p>
                      <a:pPr algn="l" fontAlgn="t"/>
                      <a:r>
                        <a:rPr lang="en-GB" sz="800" b="0" i="0" u="none" strike="noStrike" dirty="0">
                          <a:effectLst/>
                          <a:latin typeface="Arial" panose="020B0604020202020204" pitchFamily="34" charset="0"/>
                        </a:rPr>
                        <a:t>2022</a:t>
                      </a:r>
                    </a:p>
                  </a:txBody>
                  <a:tcPr marL="7608" marR="7608" marT="7608" marB="0"/>
                </a:tc>
                <a:tc>
                  <a:txBody>
                    <a:bodyPr/>
                    <a:lstStyle/>
                    <a:p>
                      <a:pPr algn="l" fontAlgn="t"/>
                      <a:r>
                        <a:rPr lang="en-GB" sz="800" b="0" i="0" u="none" strike="noStrike" dirty="0">
                          <a:effectLst/>
                          <a:latin typeface="Arial" panose="020B0604020202020204" pitchFamily="34" charset="0"/>
                        </a:rPr>
                        <a:t>249</a:t>
                      </a: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288773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3861</TotalTime>
  <Words>2632</Words>
  <Application>Microsoft Macintosh PowerPoint</Application>
  <PresentationFormat>On-screen Show (16:9)</PresentationFormat>
  <Paragraphs>378</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358</cp:revision>
  <cp:lastPrinted>1601-01-01T00:00:00Z</cp:lastPrinted>
  <dcterms:created xsi:type="dcterms:W3CDTF">2020-02-25T15:01:23Z</dcterms:created>
  <dcterms:modified xsi:type="dcterms:W3CDTF">2022-02-01T15:06:14Z</dcterms:modified>
  <cp:category/>
</cp:coreProperties>
</file>