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B7E18-5D77-214C-AA21-4784393E5004}" type="datetimeFigureOut">
              <a:rPr lang="en-ES" smtClean="0"/>
              <a:t>1/2/22</a:t>
            </a:fld>
            <a:endParaRPr lang="en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D337D-7ADC-3A46-B3F9-7D83C346E976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309896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98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6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2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2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9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49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64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802.11-22/249r0</a:t>
            </a:r>
          </a:p>
        </p:txBody>
      </p:sp>
    </p:spTree>
    <p:extLst>
      <p:ext uri="{BB962C8B-B14F-4D97-AF65-F5344CB8AC3E}">
        <p14:creationId xmlns:p14="http://schemas.microsoft.com/office/powerpoint/2010/main" val="30512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3AE91-4013-9B4E-9B4A-E002A1CA1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71741"/>
            <a:ext cx="10363200" cy="1470025"/>
          </a:xfrm>
        </p:spPr>
        <p:txBody>
          <a:bodyPr/>
          <a:lstStyle/>
          <a:p>
            <a:r>
              <a:rPr lang="en-ES" dirty="0"/>
              <a:t>TGbc: Resolution to CID 2074</a:t>
            </a:r>
            <a:br>
              <a:rPr lang="en-ES" dirty="0"/>
            </a:br>
            <a:r>
              <a:rPr lang="en-ES" sz="2000" b="0" dirty="0"/>
              <a:t>Date: 2022-01-19</a:t>
            </a:r>
            <a:endParaRPr lang="en-ES" b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CFB6E-295E-8A4D-8C44-0AD4A4BE4D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January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0A764-D902-5F4E-94BA-19149FE3B7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EE13AE3-2D46-D941-BB8F-28467C5BC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3DA16C75-0D71-0346-BD84-12B1B7748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9958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Xiaofei Wang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21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2B7B2-3603-F34B-B9FC-339EF77A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11F7D-2967-5A49-ADA1-BBF42699B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94339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There has been several discussions within IEEE 802.11bc about mobility and how to handle STAs moving while receiving EBCS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An EBCS traffic stream is identified by a Content ID which is local to the AP but unique and shared across APs sharing the same AP certificate.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In order to consume an EBCS traffic stream in current specification, from a different AP, an EBCs Info frame needs to be received from target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This may take some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How do we reduce this time?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Please note that listening for EBCS Info frame may potentially mean that you interrupt the reception of an EBCS traffic stream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E.g., the AP you are waiting the EBCS Info frame from is in a different band or channel than the one you are receiving the EBCS traffic stream from</a:t>
            </a:r>
            <a:endParaRPr lang="en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28070-69BD-F048-AA14-9F44E2B8C3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845FE-4B89-1643-A854-1A8887928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73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FF4F-18D0-E746-91C5-5480909C5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Current solutions used for reducing HO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C95D5-568C-6C4B-8112-6BAD3BD2C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A promising solution, that may be </a:t>
            </a:r>
            <a:r>
              <a:rPr lang="en-ES" u="sng" dirty="0"/>
              <a:t>reused</a:t>
            </a:r>
            <a:r>
              <a:rPr lang="en-ES" dirty="0"/>
              <a:t> for reducing the HO in bc, is the Reduced Neighbor Report.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It includes, in a very compact way, information on when the next beacon of neighbor APs is expected and the channel/band the AP transmits.</a:t>
            </a:r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8B1F9-86C0-C44C-985D-B06D6BFF55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409BD-AEB7-FA46-9C16-B5C3C0945B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January 2022</a:t>
            </a:r>
            <a:endParaRPr lang="en-GB" dirty="0"/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FD46C97B-D13B-C34C-AFD6-0BE10593D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09" y="4173635"/>
            <a:ext cx="5396230" cy="1464945"/>
          </a:xfrm>
          <a:prstGeom prst="rect">
            <a:avLst/>
          </a:prstGeo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083AF9F3-E8CC-F74E-A6C5-54F0920A9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163" y="3602233"/>
            <a:ext cx="4104883" cy="12167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691A75-A23F-EC47-81E8-99A45A285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4227" y="4711062"/>
            <a:ext cx="4025104" cy="112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36520-F733-0341-80EC-EB86A4EF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Propose enhancement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EA70D-6332-D741-A5E4-E2D372BF5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Add to the Reduced Neighbor Report element information on the TBTTs to next EBCS Info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endParaRPr lang="en-ES" dirty="0"/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Some more changes are needed to accom</a:t>
            </a:r>
            <a:r>
              <a:rPr lang="en-GB" dirty="0"/>
              <a:t>m</a:t>
            </a:r>
            <a:r>
              <a:rPr lang="en-ES" dirty="0"/>
              <a:t>odate this field (length fields etc..)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195C1-02D6-F248-BC08-FAE0C6D2DE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111E3-2A0F-9546-86B4-80546F84E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January 2022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8E72811-D721-2D47-BCC6-3E247B1D1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12553"/>
              </p:ext>
            </p:extLst>
          </p:nvPr>
        </p:nvGraphicFramePr>
        <p:xfrm>
          <a:off x="2400300" y="3100388"/>
          <a:ext cx="6389846" cy="127269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277518">
                  <a:extLst>
                    <a:ext uri="{9D8B030D-6E8A-4147-A177-3AD203B41FA5}">
                      <a16:colId xmlns:a16="http://schemas.microsoft.com/office/drawing/2014/main" val="2640913423"/>
                    </a:ext>
                  </a:extLst>
                </a:gridCol>
                <a:gridCol w="1277518">
                  <a:extLst>
                    <a:ext uri="{9D8B030D-6E8A-4147-A177-3AD203B41FA5}">
                      <a16:colId xmlns:a16="http://schemas.microsoft.com/office/drawing/2014/main" val="1120614008"/>
                    </a:ext>
                  </a:extLst>
                </a:gridCol>
                <a:gridCol w="1278270">
                  <a:extLst>
                    <a:ext uri="{9D8B030D-6E8A-4147-A177-3AD203B41FA5}">
                      <a16:colId xmlns:a16="http://schemas.microsoft.com/office/drawing/2014/main" val="3379885004"/>
                    </a:ext>
                  </a:extLst>
                </a:gridCol>
                <a:gridCol w="1278270">
                  <a:extLst>
                    <a:ext uri="{9D8B030D-6E8A-4147-A177-3AD203B41FA5}">
                      <a16:colId xmlns:a16="http://schemas.microsoft.com/office/drawing/2014/main" val="1000693265"/>
                    </a:ext>
                  </a:extLst>
                </a:gridCol>
                <a:gridCol w="1278270">
                  <a:extLst>
                    <a:ext uri="{9D8B030D-6E8A-4147-A177-3AD203B41FA5}">
                      <a16:colId xmlns:a16="http://schemas.microsoft.com/office/drawing/2014/main" val="2469133101"/>
                    </a:ext>
                  </a:extLst>
                </a:gridCol>
              </a:tblGrid>
              <a:tr h="1018158">
                <a:tc>
                  <a:txBody>
                    <a:bodyPr/>
                    <a:lstStyle/>
                    <a:p>
                      <a:pPr algn="just"/>
                      <a:r>
                        <a:rPr lang="en-US" sz="1400">
                          <a:effectLst/>
                        </a:rPr>
                        <a:t> </a:t>
                      </a:r>
                      <a:endParaRPr lang="en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Neighbor AP TBTT Offset</a:t>
                      </a:r>
                      <a:endParaRPr lang="en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</a:rPr>
                        <a:t>Neighbor AP EBCS Next Info frame TBTT Offset</a:t>
                      </a:r>
                      <a:endParaRPr lang="en-ES" sz="1600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BSSID (optional)</a:t>
                      </a:r>
                      <a:endParaRPr lang="en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Short SSID (optional)</a:t>
                      </a:r>
                      <a:endParaRPr lang="en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1408487"/>
                  </a:ext>
                </a:extLst>
              </a:tr>
              <a:tr h="254540">
                <a:tc>
                  <a:txBody>
                    <a:bodyPr/>
                    <a:lstStyle/>
                    <a:p>
                      <a:pPr algn="just"/>
                      <a:r>
                        <a:rPr lang="en-US" sz="1400">
                          <a:effectLst/>
                        </a:rPr>
                        <a:t>Octets</a:t>
                      </a:r>
                      <a:endParaRPr lang="en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>
                          <a:effectLst/>
                        </a:rPr>
                        <a:t>1</a:t>
                      </a:r>
                      <a:endParaRPr lang="en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>
                          <a:effectLst/>
                        </a:rPr>
                        <a:t>0 or 2</a:t>
                      </a:r>
                      <a:endParaRPr lang="en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>
                          <a:effectLst/>
                        </a:rPr>
                        <a:t>0 or 6</a:t>
                      </a:r>
                      <a:endParaRPr lang="en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>
                          <a:effectLst/>
                        </a:rPr>
                        <a:t>0 or 4</a:t>
                      </a:r>
                      <a:endParaRPr lang="en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3347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13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BBFF8-E839-E74A-A3CB-4A22EDB42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0860F-4BEB-9E42-9A4C-225F42AEF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Roaming while receiving an EBCS traffic stream may break the current reception due to delays listening to EBCS Info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This delay can be shortened if time to next EBCS Info frame is advertised, e.g., using the Reduced Neighbor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This has also the advantage of indicating the A</a:t>
            </a:r>
            <a:r>
              <a:rPr lang="en-GB" dirty="0"/>
              <a:t>P</a:t>
            </a:r>
            <a:r>
              <a:rPr lang="en-ES" dirty="0"/>
              <a:t>s with same EBCS certificate than the one sending the Reduced N</a:t>
            </a:r>
            <a:r>
              <a:rPr lang="en-GB" dirty="0"/>
              <a:t>e</a:t>
            </a:r>
            <a:r>
              <a:rPr lang="en-ES" dirty="0"/>
              <a:t>ighbor Report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If the group is intersted we can prepare a contribution with the required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046E4-9DC6-9C4A-8596-E1B3868C5F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864E-68B5-7D4D-8A43-7DDDE87C1A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383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450</Words>
  <Application>Microsoft Macintosh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1_Office Theme</vt:lpstr>
      <vt:lpstr>TGbc: Resolution to CID 2074 Date: 2022-01-19</vt:lpstr>
      <vt:lpstr>Motivation</vt:lpstr>
      <vt:lpstr>Current solutions used for reducing HO delay</vt:lpstr>
      <vt:lpstr>Propose enhancement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TGbc: Resolution to CID 2074 Date: 2022-01-19</dc:title>
  <dc:creator>Antonio de la Oliva</dc:creator>
  <cp:lastModifiedBy>Antonio de la Oliva</cp:lastModifiedBy>
  <cp:revision>4</cp:revision>
  <dcterms:created xsi:type="dcterms:W3CDTF">2022-01-19T11:06:22Z</dcterms:created>
  <dcterms:modified xsi:type="dcterms:W3CDTF">2022-02-01T09:43:58Z</dcterms:modified>
</cp:coreProperties>
</file>