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59" r:id="rId25"/>
    <p:sldId id="843" r:id="rId26"/>
    <p:sldId id="844" r:id="rId27"/>
    <p:sldId id="855" r:id="rId28"/>
    <p:sldId id="864" r:id="rId29"/>
    <p:sldId id="860" r:id="rId30"/>
    <p:sldId id="865" r:id="rId31"/>
    <p:sldId id="866" r:id="rId32"/>
    <p:sldId id="867" r:id="rId33"/>
    <p:sldId id="872" r:id="rId34"/>
    <p:sldId id="871" r:id="rId35"/>
    <p:sldId id="846" r:id="rId36"/>
    <p:sldId id="842"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0232</a:t>
            </a:r>
            <a:r>
              <a:rPr lang="en-US" altLang="en-US" sz="1800" b="1" dirty="0" smtClean="0"/>
              <a:t>r9</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56158619"/>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303991518"/>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22/0223r2</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Chaoming Luo (OPPO)</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a:t>
                      </a:r>
                      <a:r>
                        <a:rPr lang="en-US" altLang="zh-CN" sz="1000" kern="1200" dirty="0" err="1" smtClean="0">
                          <a:solidFill>
                            <a:schemeClr val="tx1"/>
                          </a:solidFill>
                          <a:latin typeface="+mn-lt"/>
                          <a:ea typeface="+mn-ea"/>
                          <a:cs typeface="+mn-cs"/>
                        </a:rPr>
                        <a:t>pdt</a:t>
                      </a:r>
                      <a:r>
                        <a:rPr lang="en-US" altLang="zh-CN" sz="1000" kern="1200" dirty="0" smtClean="0">
                          <a:solidFill>
                            <a:schemeClr val="tx1"/>
                          </a:solidFill>
                          <a:latin typeface="+mn-lt"/>
                          <a:ea typeface="+mn-ea"/>
                          <a:cs typeface="+mn-cs"/>
                        </a:rPr>
                        <a:t>-</a:t>
                      </a:r>
                      <a:r>
                        <a:rPr lang="en-US" altLang="zh-CN" sz="1000" kern="1200" dirty="0" err="1" smtClean="0">
                          <a:solidFill>
                            <a:schemeClr val="tx1"/>
                          </a:solidFill>
                          <a:latin typeface="+mn-lt"/>
                          <a:ea typeface="+mn-ea"/>
                          <a:cs typeface="+mn-cs"/>
                        </a:rPr>
                        <a:t>sbp</a:t>
                      </a:r>
                      <a:r>
                        <a:rPr lang="en-US" altLang="zh-CN" sz="1000" kern="1200" dirty="0" smtClean="0">
                          <a:solidFill>
                            <a:schemeClr val="tx1"/>
                          </a:solidFill>
                          <a:latin typeface="+mn-lt"/>
                          <a:ea typeface="+mn-ea"/>
                          <a:cs typeface="+mn-cs"/>
                        </a:rPr>
                        <a:t>-frames</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22/0235r5</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proposed-draft-text-for-sensing-measurement-report-frame-excl-format</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22/0134r3</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chemeClr val="tx1"/>
                          </a:solidFill>
                          <a:latin typeface="+mn-lt"/>
                          <a:ea typeface="+mn-ea"/>
                          <a:cs typeface="+mn-cs"/>
                        </a:rPr>
                        <a:t>Mengshi</a:t>
                      </a:r>
                      <a:r>
                        <a:rPr lang="en-US" altLang="zh-CN" sz="1000" kern="1200" dirty="0" smtClean="0">
                          <a:solidFill>
                            <a:schemeClr val="tx1"/>
                          </a:solidFill>
                          <a:latin typeface="+mn-lt"/>
                          <a:ea typeface="+mn-ea"/>
                          <a:cs typeface="+mn-cs"/>
                        </a:rPr>
                        <a:t> Hu (Huawei)</a:t>
                      </a: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PDT Threshold-based Sensing Procedure</a:t>
                      </a: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22   (Tuesday),  9am - 11:00am ET</a:t>
            </a:r>
            <a:endParaRPr lang="en-US" altLang="zh-CN" sz="16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123277</TotalTime>
  <Words>3741</Words>
  <Application>Microsoft Office PowerPoint</Application>
  <PresentationFormat>宽屏</PresentationFormat>
  <Paragraphs>934</Paragraphs>
  <Slides>36</Slides>
  <Notes>36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36</vt:i4>
      </vt:variant>
    </vt:vector>
  </HeadingPairs>
  <TitlesOfParts>
    <vt:vector size="4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4940</cp:revision>
  <cp:lastPrinted>2014-11-04T15:04:57Z</cp:lastPrinted>
  <dcterms:created xsi:type="dcterms:W3CDTF">2007-04-17T18:10:23Z</dcterms:created>
  <dcterms:modified xsi:type="dcterms:W3CDTF">2022-02-24T06:44:26Z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(3)+l6XOaXGM3W4wDcYuFAiu6jI4XNsdrj9q8EnUJDQYThnTDftAc8ZwnnhOtHvjAGPieNkxjqU
jPpf3yJbAAEtwntff9psRhloDI2XlkbQqJATztQE+h/XOOD19K2YJupsm49yjCSTqsk6S1o7
C0yhFysM2HZk3ioZYUUu5kEqagENG7utsL6ybU0Ix+8vO38BF3VUtSDLwTDzyJrgb2vIXT6F
IG43u6NsdwsHza5wh+</vt:lpwstr>
  </property>
  <property fmtid="{D5CDD505-2E9C-101B-9397-08002B2CF9AE}" pid="27" name="_2015_ms_pID_7253431">
    <vt:lpwstr>D1YPCbE/XiDt2T6xOa4aU116wkbtKTXMORo8QhMoD7XEo/iSXEqx8n
Ex2Hg+8WgkRDP3s+NB7v5KnrXui1raiMgrlvdTvk/gEowAWmW5YEvHR1+oKp/6tPhO7cGDsU
94qBskveZQh6QEGkdcSai+z+Nnze4x8ZnVXggx+/ZQlNkCz5X+TFdmsxvTGnctbW5U2ihJ/k
RUWDuUnJum1kLt5/+gHSwW2EcWnea6jOkSLO</vt:lpwstr>
  </property>
  <property fmtid="{D5CDD505-2E9C-101B-9397-08002B2CF9AE}" pid="28" name="_2015_ms_pID_7253432">
    <vt:lpwstr>38EBwNSAxGXfF42KUVXisjg=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