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59" r:id="rId25"/>
    <p:sldId id="843" r:id="rId26"/>
    <p:sldId id="844" r:id="rId27"/>
    <p:sldId id="855" r:id="rId28"/>
    <p:sldId id="864" r:id="rId29"/>
    <p:sldId id="860" r:id="rId30"/>
    <p:sldId id="865" r:id="rId31"/>
    <p:sldId id="866" r:id="rId32"/>
    <p:sldId id="867" r:id="rId33"/>
    <p:sldId id="872" r:id="rId34"/>
    <p:sldId id="871" r:id="rId35"/>
    <p:sldId id="846" r:id="rId36"/>
    <p:sldId id="842"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0232</a:t>
            </a:r>
            <a:r>
              <a:rPr lang="en-US" altLang="en-US" sz="1800" b="1" dirty="0" smtClean="0"/>
              <a:t>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10626583"/>
              </p:ext>
            </p:extLst>
          </p:nvPr>
        </p:nvGraphicFramePr>
        <p:xfrm>
          <a:off x="3429000" y="1524000"/>
          <a:ext cx="8305801" cy="224782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5825142"/>
              </p:ext>
            </p:extLst>
          </p:nvPr>
        </p:nvGraphicFramePr>
        <p:xfrm>
          <a:off x="3429000" y="4495800"/>
          <a:ext cx="6871706" cy="998104"/>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22   (Tuesday),  9am - 11:00am ET</a:t>
            </a:r>
            <a:endParaRPr lang="en-US" altLang="zh-CN" sz="16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a:t>
            </a:r>
            <a:r>
              <a:rPr lang="en-US" altLang="zh-CN" dirty="0" smtClean="0"/>
              <a:t>/termination</a:t>
            </a:r>
            <a:r>
              <a:rPr lang="en-US" altLang="zh-CN" dirty="0" smtClean="0"/>
              <a:t>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r>
              <a:rPr lang="en-US" altLang="zh-CN" sz="2400" b="1" kern="0" dirty="0"/>
              <a:t>: Pei Zhou</a:t>
            </a:r>
            <a:endParaRPr lang="en-US" altLang="zh-CN" sz="2400" b="1" kern="0" dirty="0"/>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r>
              <a:rPr lang="en-US" altLang="zh-CN" sz="1800" b="1" kern="0" dirty="0"/>
              <a:t>: Oscar Au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r>
              <a:rPr lang="en-US" altLang="zh-CN" sz="1800" b="1" kern="0" dirty="0"/>
              <a:t>: Pei Zhou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a:t>: </a:t>
            </a:r>
            <a:r>
              <a:rPr lang="en-US" altLang="zh-CN" sz="1800" b="1" kern="0" dirty="0" err="1"/>
              <a:t>Chaoming</a:t>
            </a:r>
            <a:r>
              <a:rPr lang="en-US" altLang="zh-CN" sz="1800" b="1" kern="0" dirty="0"/>
              <a:t> Luo</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p>
          <a:p>
            <a:pPr lvl="2">
              <a:buFont typeface="Arial" panose="020B0604020202020204" pitchFamily="34" charset="0"/>
              <a:buChar char="–"/>
              <a:defRPr/>
            </a:pPr>
            <a:r>
              <a:rPr lang="en-US" altLang="zh-CN" sz="1600" dirty="0" smtClean="0"/>
              <a:t>Generating </a:t>
            </a:r>
            <a:r>
              <a:rPr lang="en-US" altLang="zh-CN" sz="1600" dirty="0"/>
              <a:t>the CIR (time domain) from frequency domain CSI (e.g. by IFFT).</a:t>
            </a:r>
          </a:p>
          <a:p>
            <a:pPr lvl="2">
              <a:buFont typeface="Arial" panose="020B0604020202020204" pitchFamily="34" charset="0"/>
              <a:buChar char="–"/>
              <a:defRPr/>
            </a:pPr>
            <a:r>
              <a:rPr lang="en-US" altLang="zh-CN" sz="1600" dirty="0" smtClean="0"/>
              <a:t>Reporting </a:t>
            </a:r>
            <a:r>
              <a:rPr lang="en-US" altLang="zh-CN" sz="1600" dirty="0"/>
              <a:t>the set of taps (complex samples) around the tap with the largest magnitude of the entire CIR .</a:t>
            </a:r>
          </a:p>
          <a:p>
            <a:pPr lvl="2">
              <a:buFont typeface="Arial" panose="020B0604020202020204" pitchFamily="34" charset="0"/>
              <a:buChar char="–"/>
              <a:defRPr/>
            </a:pPr>
            <a:r>
              <a:rPr lang="en-US" altLang="zh-CN" sz="1600" dirty="0" smtClean="0"/>
              <a:t>The </a:t>
            </a:r>
            <a:r>
              <a:rPr lang="en-US" altLang="zh-CN" sz="1600" dirty="0"/>
              <a:t>size of the selected set is corresponding to the range of interest.</a:t>
            </a:r>
          </a:p>
          <a:p>
            <a:pPr lvl="2">
              <a:buFont typeface="Arial" panose="020B0604020202020204" pitchFamily="34" charset="0"/>
              <a:buChar char="–"/>
              <a:defRPr/>
            </a:pPr>
            <a:r>
              <a:rPr lang="en-US" altLang="zh-CN" sz="1600" dirty="0" smtClean="0"/>
              <a:t>Note</a:t>
            </a:r>
            <a:r>
              <a:rPr lang="en-US" altLang="zh-CN" sz="1600" dirty="0"/>
              <a:t>: the calculation of the size of the reporting set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122945</TotalTime>
  <Words>3694</Words>
  <Application>Microsoft Office PowerPoint</Application>
  <PresentationFormat>宽屏</PresentationFormat>
  <Paragraphs>914</Paragraphs>
  <Slides>36</Slides>
  <Notes>36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36</vt:i4>
      </vt:variant>
    </vt:vector>
  </HeadingPairs>
  <TitlesOfParts>
    <vt:vector size="4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4932</cp:revision>
  <cp:lastPrinted>2014-11-04T15:04:57Z</cp:lastPrinted>
  <dcterms:created xsi:type="dcterms:W3CDTF">2007-04-17T18:10:23Z</dcterms:created>
  <dcterms:modified xsi:type="dcterms:W3CDTF">2022-02-22T16:09:32Z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