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63" r:id="rId20"/>
    <p:sldId id="859" r:id="rId21"/>
    <p:sldId id="843" r:id="rId22"/>
    <p:sldId id="844" r:id="rId23"/>
    <p:sldId id="855" r:id="rId24"/>
    <p:sldId id="864" r:id="rId25"/>
    <p:sldId id="860" r:id="rId26"/>
    <p:sldId id="865" r:id="rId27"/>
    <p:sldId id="866" r:id="rId28"/>
    <p:sldId id="867" r:id="rId29"/>
    <p:sldId id="846" r:id="rId30"/>
    <p:sldId id="842"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579" autoAdjust="0"/>
    <p:restoredTop sz="94075" autoAdjust="0"/>
  </p:normalViewPr>
  <p:slideViewPr>
    <p:cSldViewPr>
      <p:cViewPr varScale="1">
        <p:scale>
          <a:sx n="101" d="100"/>
          <a:sy n="101" d="100"/>
        </p:scale>
        <p:origin x="132" y="21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548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34217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7541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00168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0232</a:t>
            </a:r>
            <a:r>
              <a:rPr lang="en-US" altLang="en-US" sz="1800" b="1" dirty="0" smtClean="0"/>
              <a:t>r3</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37835914"/>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Non-TB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Sensing Measurement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77310816"/>
              </p:ext>
            </p:extLst>
          </p:nvPr>
        </p:nvGraphicFramePr>
        <p:xfrm>
          <a:off x="3429000" y="1779402"/>
          <a:ext cx="8305801" cy="26135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453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a:t>
            </a:r>
            <a:r>
              <a:rPr lang="en-US" altLang="zh-CN" sz="1600" dirty="0">
                <a:solidFill>
                  <a:srgbClr val="00B050"/>
                </a:solidFill>
                <a:cs typeface="Times New Roman" panose="02020603050405020304" pitchFamily="18" charset="0"/>
              </a:rPr>
              <a:t>14  (Monday),   9am - 11:00am ET 		February  </a:t>
            </a:r>
            <a:r>
              <a:rPr lang="en-US" altLang="zh-CN" sz="1600" dirty="0" smtClean="0">
                <a:solidFill>
                  <a:srgbClr val="00B050"/>
                </a:solidFill>
                <a:cs typeface="Times New Roman" panose="02020603050405020304" pitchFamily="18" charset="0"/>
              </a:rPr>
              <a:t> 15   </a:t>
            </a:r>
            <a:r>
              <a:rPr lang="en-US" altLang="zh-CN" sz="1600" dirty="0">
                <a:solidFill>
                  <a:srgbClr val="00B05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17  (Thursday), 10pm - 12:00am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                                                                                    February   </a:t>
            </a:r>
            <a:r>
              <a:rPr lang="en-US" altLang="zh-CN" sz="1600" dirty="0">
                <a:solidFill>
                  <a:srgbClr val="00B050"/>
                </a:solidFill>
                <a:cs typeface="Times New Roman" panose="02020603050405020304" pitchFamily="18" charset="0"/>
              </a:rPr>
              <a:t>22   (Tuesday),  9am - 11:00am ET</a:t>
            </a:r>
            <a:endParaRPr lang="en-US" altLang="zh-CN" sz="16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24  (Thursday),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To be Confirmed </a:t>
            </a:r>
            <a:r>
              <a:rPr lang="en-US" altLang="zh-CN" sz="1800" dirty="0" smtClean="0"/>
              <a:t>(</a:t>
            </a:r>
            <a:r>
              <a:rPr lang="en-US" altLang="zh-CN" sz="1800" dirty="0" smtClean="0"/>
              <a:t>In </a:t>
            </a:r>
            <a:r>
              <a:rPr lang="en-US" altLang="zh-CN" sz="1800" dirty="0"/>
              <a:t>North </a:t>
            </a:r>
            <a:r>
              <a:rPr lang="en-US" altLang="zh-CN" sz="1800" dirty="0" smtClean="0"/>
              <a:t>America, t</a:t>
            </a:r>
            <a:r>
              <a:rPr lang="en-US" altLang="zh-CN" sz="1800" dirty="0" smtClean="0"/>
              <a:t>he </a:t>
            </a:r>
            <a:r>
              <a:rPr lang="en-US" altLang="zh-CN" sz="1800" dirty="0">
                <a:solidFill>
                  <a:srgbClr val="C00000"/>
                </a:solidFill>
              </a:rPr>
              <a:t>daylight saving </a:t>
            </a:r>
            <a:r>
              <a:rPr lang="en-US" altLang="zh-CN" sz="1800" dirty="0" smtClean="0">
                <a:solidFill>
                  <a:srgbClr val="C00000"/>
                </a:solidFill>
              </a:rPr>
              <a:t>start </a:t>
            </a:r>
            <a:r>
              <a:rPr lang="en-US" altLang="zh-CN" sz="1800" dirty="0"/>
              <a:t>on </a:t>
            </a:r>
            <a:r>
              <a:rPr lang="en-US" altLang="zh-CN" sz="1800" dirty="0">
                <a:solidFill>
                  <a:srgbClr val="C00000"/>
                </a:solidFill>
              </a:rPr>
              <a:t>March 13 </a:t>
            </a:r>
            <a:r>
              <a:rPr lang="en-US" altLang="zh-CN" sz="1800" dirty="0"/>
              <a:t>is considered) </a:t>
            </a:r>
            <a:r>
              <a:rPr lang="en-US" altLang="zh-CN" sz="1800" b="1" dirty="0" smtClean="0">
                <a:cs typeface="Times New Roman" panose="02020603050405020304" pitchFamily="18" charset="0"/>
              </a:rPr>
              <a:t>:</a:t>
            </a:r>
            <a:endParaRPr lang="en-US" altLang="zh-CN" sz="18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17  (Thursday),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March    </a:t>
            </a:r>
            <a:r>
              <a:rPr lang="en-US" altLang="zh-CN" sz="1400" dirty="0">
                <a:solidFill>
                  <a:srgbClr val="00B050"/>
                </a:solidFill>
                <a:cs typeface="Times New Roman" panose="02020603050405020304" pitchFamily="18" charset="0"/>
              </a:rPr>
              <a:t>21 </a:t>
            </a:r>
            <a:r>
              <a:rPr lang="en-US" altLang="zh-CN" sz="1400" dirty="0" smtClean="0">
                <a:solidFill>
                  <a:srgbClr val="00B050"/>
                </a:solidFill>
                <a:cs typeface="Times New Roman" panose="02020603050405020304" pitchFamily="18" charset="0"/>
              </a:rPr>
              <a:t>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a:t>
            </a:r>
            <a:r>
              <a:rPr lang="en-US" altLang="zh-CN" sz="1400" dirty="0" smtClean="0">
                <a:solidFill>
                  <a:srgbClr val="00B050"/>
                </a:solidFill>
                <a:cs typeface="Times New Roman" panose="02020603050405020304" pitchFamily="18" charset="0"/>
              </a:rPr>
              <a:t>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a:t>
            </a:r>
            <a:r>
              <a:rPr lang="en-US" altLang="zh-CN" sz="1400" dirty="0" smtClean="0">
                <a:solidFill>
                  <a:srgbClr val="00B050"/>
                </a:solidFill>
                <a:cs typeface="Times New Roman" panose="02020603050405020304" pitchFamily="18" charset="0"/>
              </a:rPr>
              <a:t>   7    </a:t>
            </a:r>
            <a:r>
              <a:rPr lang="en-US" altLang="zh-CN" sz="1400" dirty="0">
                <a:solidFill>
                  <a:srgbClr val="00B050"/>
                </a:solidFill>
                <a:cs typeface="Times New Roman" panose="02020603050405020304" pitchFamily="18" charset="0"/>
              </a:rPr>
              <a:t>(Thursday),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a:t>
            </a:r>
            <a:r>
              <a:rPr lang="en-US" altLang="zh-CN" sz="1400" dirty="0" smtClean="0">
                <a:solidFill>
                  <a:srgbClr val="00B050"/>
                </a:solidFill>
                <a:cs typeface="Times New Roman" panose="02020603050405020304" pitchFamily="18" charset="0"/>
              </a:rPr>
              <a:t>11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a:t>
            </a:r>
            <a:r>
              <a:rPr lang="en-US" altLang="zh-CN" sz="1400" dirty="0" smtClean="0">
                <a:solidFill>
                  <a:srgbClr val="00B0F0"/>
                </a:solidFill>
                <a:cs typeface="Times New Roman" panose="02020603050405020304" pitchFamily="18" charset="0"/>
              </a:rPr>
              <a:t>14  </a:t>
            </a:r>
            <a:r>
              <a:rPr lang="en-US" altLang="zh-CN" sz="1400" dirty="0">
                <a:solidFill>
                  <a:srgbClr val="00B0F0"/>
                </a:solidFill>
                <a:cs typeface="Times New Roman" panose="02020603050405020304" pitchFamily="18" charset="0"/>
              </a:rPr>
              <a:t>(Thursday),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a:t>
            </a:r>
            <a:r>
              <a:rPr lang="en-US" altLang="zh-CN" sz="1400" dirty="0" smtClean="0">
                <a:solidFill>
                  <a:srgbClr val="00B050"/>
                </a:solidFill>
                <a:cs typeface="Times New Roman" panose="02020603050405020304" pitchFamily="18" charset="0"/>
              </a:rPr>
              <a:t>18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a:t>
            </a:r>
            <a:r>
              <a:rPr lang="en-US" altLang="zh-CN" sz="1400" dirty="0" smtClean="0">
                <a:solidFill>
                  <a:srgbClr val="00B0F0"/>
                </a:solidFill>
                <a:cs typeface="Times New Roman" panose="02020603050405020304" pitchFamily="18" charset="0"/>
              </a:rPr>
              <a:t>21  </a:t>
            </a:r>
            <a:r>
              <a:rPr lang="en-US" altLang="zh-CN" sz="1400" dirty="0">
                <a:solidFill>
                  <a:srgbClr val="00B0F0"/>
                </a:solidFill>
                <a:cs typeface="Times New Roman" panose="02020603050405020304" pitchFamily="18" charset="0"/>
              </a:rPr>
              <a:t>(Thursday),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a:t>
            </a:r>
            <a:r>
              <a:rPr lang="en-US" altLang="zh-CN" sz="1400" dirty="0" smtClean="0">
                <a:solidFill>
                  <a:srgbClr val="00B050"/>
                </a:solidFill>
                <a:cs typeface="Times New Roman" panose="02020603050405020304" pitchFamily="18" charset="0"/>
              </a:rPr>
              <a:t>25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a:t>
            </a:r>
            <a:r>
              <a:rPr lang="en-US" altLang="zh-CN" sz="1400" dirty="0" smtClean="0">
                <a:solidFill>
                  <a:srgbClr val="00B0F0"/>
                </a:solidFill>
                <a:cs typeface="Times New Roman" panose="02020603050405020304" pitchFamily="18" charset="0"/>
              </a:rPr>
              <a:t>28  </a:t>
            </a:r>
            <a:r>
              <a:rPr lang="en-US" altLang="zh-CN" sz="1400" dirty="0">
                <a:solidFill>
                  <a:srgbClr val="00B0F0"/>
                </a:solidFill>
                <a:cs typeface="Times New Roman" panose="02020603050405020304" pitchFamily="18" charset="0"/>
              </a:rPr>
              <a:t>(Thursday),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5    </a:t>
            </a:r>
            <a:r>
              <a:rPr lang="en-US" altLang="zh-CN" sz="1400" dirty="0">
                <a:solidFill>
                  <a:srgbClr val="00B050"/>
                </a:solidFill>
                <a:cs typeface="Times New Roman" panose="02020603050405020304" pitchFamily="18" charset="0"/>
              </a:rPr>
              <a:t>(Thursday), 10am - 12:00pm ET</a:t>
            </a:r>
          </a:p>
          <a:p>
            <a:pPr marL="400050" lvl="2" indent="0" algn="just">
              <a:spcBef>
                <a:spcPct val="0"/>
              </a:spcBef>
              <a:spcAft>
                <a:spcPts val="0"/>
              </a:spcAft>
              <a:buClr>
                <a:srgbClr val="000000"/>
              </a:buClr>
              <a:buNone/>
              <a:defRPr/>
            </a:pPr>
            <a:endParaRPr lang="en-US" altLang="zh-CN" sz="700" dirty="0"/>
          </a:p>
          <a:p>
            <a:pPr marL="400050" lvl="2" indent="0" algn="just">
              <a:spcBef>
                <a:spcPct val="0"/>
              </a:spcBef>
              <a:spcAft>
                <a:spcPts val="0"/>
              </a:spcAft>
              <a:buClr>
                <a:srgbClr val="000000"/>
              </a:buClr>
              <a:buNone/>
              <a:defRPr/>
            </a:pPr>
            <a:r>
              <a:rPr lang="en-US" altLang="zh-CN" sz="1400" b="1" dirty="0"/>
              <a:t>May </a:t>
            </a:r>
            <a:r>
              <a:rPr lang="en-US" altLang="zh-CN" sz="1400" b="1" dirty="0" smtClean="0"/>
              <a:t>interim 2022 (May 8-13)</a:t>
            </a:r>
            <a:r>
              <a:rPr lang="en-US" altLang="zh-CN" sz="1400" dirty="0" smtClean="0">
                <a:cs typeface="Times New Roman" panose="02020603050405020304" pitchFamily="18" charset="0"/>
              </a:rPr>
              <a:t> </a:t>
            </a:r>
            <a:endParaRPr lang="en-US" altLang="zh-CN" sz="14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May        9     (Monday</a:t>
            </a:r>
            <a:r>
              <a:rPr lang="en-US" altLang="zh-CN" sz="1400" dirty="0" smtClean="0">
                <a:solidFill>
                  <a:srgbClr val="00B0F0"/>
                </a:solidFill>
                <a:cs typeface="Times New Roman" panose="02020603050405020304" pitchFamily="18" charset="0"/>
              </a:rPr>
              <a:t>),	07:30am </a:t>
            </a:r>
            <a:r>
              <a:rPr lang="en-US" altLang="zh-CN" sz="1400"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7030A0"/>
                </a:solidFill>
                <a:cs typeface="Times New Roman" panose="02020603050405020304" pitchFamily="18" charset="0"/>
              </a:rPr>
              <a:t>May        10   (Tuesday</a:t>
            </a:r>
            <a:r>
              <a:rPr lang="en-US" altLang="zh-CN" sz="1400" dirty="0" smtClean="0">
                <a:solidFill>
                  <a:srgbClr val="7030A0"/>
                </a:solidFill>
                <a:cs typeface="Times New Roman" panose="02020603050405020304" pitchFamily="18" charset="0"/>
              </a:rPr>
              <a:t>),	02:00am </a:t>
            </a:r>
            <a:r>
              <a:rPr lang="en-US" altLang="zh-CN" sz="1400"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10   (Tuesday</a:t>
            </a:r>
            <a:r>
              <a:rPr lang="en-US" altLang="zh-CN" sz="1400" dirty="0" smtClean="0">
                <a:solidFill>
                  <a:srgbClr val="00B050"/>
                </a:solidFill>
                <a:cs typeface="Times New Roman" panose="02020603050405020304" pitchFamily="18" charset="0"/>
              </a:rPr>
              <a:t>),	10:00am </a:t>
            </a:r>
            <a:r>
              <a:rPr lang="en-US" altLang="zh-CN" sz="1400"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7030A0"/>
                </a:solidFill>
                <a:cs typeface="Times New Roman" panose="02020603050405020304" pitchFamily="18" charset="0"/>
              </a:rPr>
              <a:t>May        11   (Wednesday</a:t>
            </a:r>
            <a:r>
              <a:rPr lang="en-US" altLang="zh-CN" sz="1400" dirty="0" smtClean="0">
                <a:solidFill>
                  <a:srgbClr val="7030A0"/>
                </a:solidFill>
                <a:cs typeface="Times New Roman" panose="02020603050405020304" pitchFamily="18" charset="0"/>
              </a:rPr>
              <a:t>),	02:00am </a:t>
            </a:r>
            <a:r>
              <a:rPr lang="en-US" altLang="zh-CN" sz="1400"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11   (Wednesday</a:t>
            </a:r>
            <a:r>
              <a:rPr lang="en-US" altLang="zh-CN" sz="1400" dirty="0" smtClean="0">
                <a:solidFill>
                  <a:srgbClr val="00B050"/>
                </a:solidFill>
                <a:cs typeface="Times New Roman" panose="02020603050405020304" pitchFamily="18" charset="0"/>
              </a:rPr>
              <a:t>),	10:00am </a:t>
            </a:r>
            <a:r>
              <a:rPr lang="en-US" altLang="zh-CN" sz="1400"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12   (Thursday</a:t>
            </a:r>
            <a:r>
              <a:rPr lang="en-US" altLang="zh-CN" sz="1400" dirty="0" smtClean="0">
                <a:solidFill>
                  <a:srgbClr val="00B050"/>
                </a:solidFill>
                <a:cs typeface="Times New Roman" panose="02020603050405020304" pitchFamily="18" charset="0"/>
              </a:rPr>
              <a:t>),	10:00am </a:t>
            </a:r>
            <a:r>
              <a:rPr lang="en-US" altLang="zh-CN" sz="1400" dirty="0">
                <a:solidFill>
                  <a:srgbClr val="00B050"/>
                </a:solidFill>
                <a:cs typeface="Times New Roman" panose="02020603050405020304" pitchFamily="18" charset="0"/>
              </a:rPr>
              <a:t>- 12:00pm ET (Warsaw local PM2 session, 16:00-18:00)</a:t>
            </a:r>
          </a:p>
          <a:p>
            <a:pPr marL="400050" lvl="2" indent="0" algn="just">
              <a:spcBef>
                <a:spcPct val="0"/>
              </a:spcBef>
              <a:spcAft>
                <a:spcPts val="0"/>
              </a:spcAft>
              <a:buClr>
                <a:srgbClr val="000000"/>
              </a:buClr>
              <a:buNone/>
              <a:defRPr/>
            </a:pPr>
            <a:r>
              <a:rPr lang="en-US" altLang="zh-CN" sz="1400" kern="0" dirty="0">
                <a:solidFill>
                  <a:srgbClr val="FF0000"/>
                </a:solidFill>
                <a:cs typeface="Times New Roman" panose="02020603050405020304" pitchFamily="18" charset="0"/>
              </a:rPr>
              <a:t>	</a:t>
            </a: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1. </a:t>
            </a:r>
            <a:r>
              <a:rPr lang="en-US" altLang="zh-CN" sz="1100" dirty="0">
                <a:cs typeface="MS PGothic" charset="0"/>
              </a:rPr>
              <a:t>Thursday </a:t>
            </a:r>
            <a:r>
              <a:rPr lang="en-US" altLang="zh-CN" sz="1100" dirty="0">
                <a:solidFill>
                  <a:srgbClr val="00B0F0"/>
                </a:solidFill>
                <a:cs typeface="Times New Roman" panose="02020603050405020304" pitchFamily="18" charset="0"/>
              </a:rPr>
              <a:t>23pm - 01:00am ET </a:t>
            </a:r>
            <a:r>
              <a:rPr lang="en-US" altLang="zh-CN" sz="1100" dirty="0" smtClean="0">
                <a:cs typeface="MS PGothic" charset="0"/>
              </a:rPr>
              <a:t>(</a:t>
            </a:r>
            <a:r>
              <a:rPr lang="en-US" altLang="zh-CN" sz="1100" dirty="0">
                <a:cs typeface="MS PGothic" charset="0"/>
              </a:rPr>
              <a:t>Thursday </a:t>
            </a:r>
            <a:r>
              <a:rPr lang="en-US" altLang="zh-CN" sz="1100" dirty="0" smtClean="0">
                <a:cs typeface="MS PGothic" charset="0"/>
              </a:rPr>
              <a:t>20 </a:t>
            </a:r>
            <a:r>
              <a:rPr lang="en-US" altLang="zh-CN" sz="1100" dirty="0">
                <a:cs typeface="MS PGothic" charset="0"/>
              </a:rPr>
              <a:t>PM </a:t>
            </a:r>
            <a:r>
              <a:rPr lang="en-US" altLang="zh-CN" sz="1100" dirty="0" smtClean="0">
                <a:cs typeface="MS PGothic" charset="0"/>
              </a:rPr>
              <a:t>– 22 PM </a:t>
            </a:r>
            <a:r>
              <a:rPr lang="en-US" altLang="zh-CN" sz="1100" dirty="0">
                <a:cs typeface="MS PGothic" charset="0"/>
              </a:rPr>
              <a:t>PT, Friday </a:t>
            </a:r>
            <a:r>
              <a:rPr lang="en-US" altLang="zh-CN" sz="1100" dirty="0" smtClean="0">
                <a:cs typeface="MS PGothic" charset="0"/>
              </a:rPr>
              <a:t>11am-13pm </a:t>
            </a:r>
            <a:r>
              <a:rPr lang="en-US" altLang="zh-CN" sz="1100" dirty="0">
                <a:cs typeface="MS PGothic" charset="0"/>
              </a:rPr>
              <a:t>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AM1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AM2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07:30-09:30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07:00-09:00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565465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306350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327976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120986</TotalTime>
  <Words>2514</Words>
  <Application>Microsoft Office PowerPoint</Application>
  <PresentationFormat>宽屏</PresentationFormat>
  <Paragraphs>575</Paragraphs>
  <Slides>30</Slides>
  <Notes>30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4877</cp:revision>
  <cp:lastPrinted>2014-11-04T15:04:57Z</cp:lastPrinted>
  <dcterms:created xsi:type="dcterms:W3CDTF">2007-04-17T18:10:23Z</dcterms:created>
  <dcterms:modified xsi:type="dcterms:W3CDTF">2022-02-11T09:17:20Z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(3)L+UHNipvkOvouT/IR1sdrghJ/kFyP7EAsAmsUzjG9sdHt8emseAe4RFLMq1oNLztsfmBUqY8
7chpazePY1WrldFFd2Rnab/tgyJYwSt0mjtE8gTY1ZdoC5ZpQSn7F5xeqvKX/WLHZpdvqtkv
BLbr1p1cqmWASHZJj+A3JcVgjzDk+EzX5t4oW7UoXx3n/xiUUVTXUsfE2uVmOopz4t+cBlgv
eewV4XxmM53hEoihLs</vt:lpwstr>
  </property>
  <property fmtid="{D5CDD505-2E9C-101B-9397-08002B2CF9AE}" pid="27" name="_2015_ms_pID_7253431">
    <vt:lpwstr>6PDHeOYO2A0277XrWTc5Z0m1inju9a8I25PYyd3g62SkrmDuEf4nXX
pOTYzkfxkf+IZMqQS+seOp8nSd+zxpw90gw9iA2MJwQdQ8w2rGTqoc7glaztB1rwS3xxMJup
kRlobnN9hWtGeaCpTkuKnI7VzpWAyS6KdaIpYqqTAE9eZi6sgXjKbAB4KeOjmqrf8Qyzr0qh
y9+xChBCZbAEgw0edX9J+d8Pt2eqQp7YBBB/</vt:lpwstr>
  </property>
  <property fmtid="{D5CDD505-2E9C-101B-9397-08002B2CF9AE}" pid="28" name="_2015_ms_pID_7253432">
    <vt:lpwstr>1jPWse1qC+abxmmSN2pg6I8=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