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59" r:id="rId20"/>
    <p:sldId id="843" r:id="rId21"/>
    <p:sldId id="844" r:id="rId22"/>
    <p:sldId id="855" r:id="rId23"/>
    <p:sldId id="860" r:id="rId24"/>
    <p:sldId id="846" r:id="rId25"/>
    <p:sldId id="842"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47" autoAdjust="0"/>
    <p:restoredTop sz="94075" autoAdjust="0"/>
  </p:normalViewPr>
  <p:slideViewPr>
    <p:cSldViewPr>
      <p:cViewPr varScale="1">
        <p:scale>
          <a:sx n="102" d="100"/>
          <a:sy n="102" d="100"/>
        </p:scale>
        <p:origin x="132" y="18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0232</a:t>
            </a:r>
            <a:r>
              <a:rPr lang="en-US" altLang="en-US" sz="1800" b="1" dirty="0" smtClean="0"/>
              <a:t>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95911931"/>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Sang Kim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Collaborative WLAN Sensing - Example Operations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7   </a:t>
            </a:r>
            <a:r>
              <a:rPr lang="en-US" altLang="zh-CN" sz="1600" dirty="0">
                <a:solidFill>
                  <a:srgbClr val="00B050"/>
                </a:solidFill>
                <a:cs typeface="Times New Roman" panose="02020603050405020304" pitchFamily="18" charset="0"/>
              </a:rPr>
              <a:t>(Monday),  9am - 11:00am ET 		February    8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10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14  (Monday),   9am - 11:00am ET 		February  </a:t>
            </a:r>
            <a:r>
              <a:rPr lang="en-US" altLang="zh-CN" sz="1600" dirty="0" smtClean="0">
                <a:solidFill>
                  <a:srgbClr val="00B050"/>
                </a:solidFill>
                <a:cs typeface="Times New Roman" panose="02020603050405020304" pitchFamily="18" charset="0"/>
              </a:rPr>
              <a:t> 15   </a:t>
            </a:r>
            <a:r>
              <a:rPr lang="en-US" altLang="zh-CN" sz="1600"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17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a:t>
            </a:r>
            <a:r>
              <a:rPr lang="en-US" altLang="zh-CN" sz="1600" dirty="0">
                <a:solidFill>
                  <a:srgbClr val="00B050"/>
                </a:solidFill>
                <a:cs typeface="Times New Roman" panose="02020603050405020304" pitchFamily="18" charset="0"/>
              </a:rPr>
              <a:t>22   (Tuesday),  9am - 11:00am ET</a:t>
            </a:r>
            <a:endParaRPr lang="en-US" altLang="zh-CN" sz="16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120557</TotalTime>
  <Words>2170</Words>
  <Application>Microsoft Office PowerPoint</Application>
  <PresentationFormat>宽屏</PresentationFormat>
  <Paragraphs>420</Paragraphs>
  <Slides>25</Slides>
  <Notes>25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4861</cp:revision>
  <cp:lastPrinted>2014-11-04T15:04:57Z</cp:lastPrinted>
  <dcterms:created xsi:type="dcterms:W3CDTF">2007-04-17T18:10:23Z</dcterms:created>
  <dcterms:modified xsi:type="dcterms:W3CDTF">2022-02-10T09:59:54Z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(3)QKw1BZEy+m7TRRWS/693uqs6/z3shKqnl8ghHHTsGVMAg/KhoI6HRn955dZPqSYzopMPOXCw
B4VTlKawf/7upnMqIb8byLwHR5BAc1hC4C78UQp6AdjqL8+iNc5w2wSQarXGhIJwlfB2acrE
6F1iVHLlEGipRvAzNTd6KEuNBAtt3KgwtOiSKxjZ8DI5b8MMyYtcZY9FJPYR64xgmwFR8+rD
OjSwqFyzaPf88iv0dB</vt:lpwstr>
  </property>
  <property fmtid="{D5CDD505-2E9C-101B-9397-08002B2CF9AE}" pid="27" name="_2015_ms_pID_7253431">
    <vt:lpwstr>B/10fM98Xl6genmExofTvJfwCHDgSAY6qgNPlyk6CButzcaYJp+1lW
biwEwGmw8QgXozPJKlsRN6DGM7uOLH+RbeGw4mfUnZjvyio744DEcBPHGwoLHwMALj1P9aUm
tWW3MNSuidCZqdXOk8d5Ikwz/KIQYG+ftB74AtnRkiWDJ5EUYlTEKiMZya5D7vw3l5QTA/xx
KH6XEfzGplCB0SsNzyZsmDh8RDCkyDKGpB0/</vt:lpwstr>
  </property>
  <property fmtid="{D5CDD505-2E9C-101B-9397-08002B2CF9AE}" pid="28" name="_2015_ms_pID_7253432">
    <vt:lpwstr>cC6tAnRe3cY2zhnsJqQSTj0=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