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315" r:id="rId91"/>
    <p:sldId id="312" r:id="rId92"/>
    <p:sldId id="318" r:id="rId93"/>
    <p:sldId id="472" r:id="rId94"/>
    <p:sldId id="473" r:id="rId95"/>
    <p:sldId id="474" r:id="rId96"/>
    <p:sldId id="480" r:id="rId97"/>
    <p:sldId id="259" r:id="rId98"/>
    <p:sldId id="260" r:id="rId99"/>
    <p:sldId id="261" r:id="rId10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426F0-99E8-484F-8CAC-B561966DC068}" v="8" dt="2022-04-07T17:30:39.37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6807" autoAdjust="0"/>
  </p:normalViewPr>
  <p:slideViewPr>
    <p:cSldViewPr>
      <p:cViewPr varScale="1">
        <p:scale>
          <a:sx n="122" d="100"/>
          <a:sy n="122" d="100"/>
        </p:scale>
        <p:origin x="96" y="12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microsoft.com/office/2015/10/relationships/revisionInfo" Target="revisionInfo.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2022-04-07</a:t>
            </a:r>
            <a:endParaRPr lang="en-GB" sz="2000" b="0" dirty="0"/>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April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1338646"/>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114512</TotalTime>
  <Words>7786</Words>
  <Application>Microsoft Office PowerPoint</Application>
  <PresentationFormat>Widescreen</PresentationFormat>
  <Paragraphs>1265</Paragraphs>
  <Slides>99</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07"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2022-04-07T17:31:06Z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