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315" r:id="rId62"/>
    <p:sldId id="312" r:id="rId63"/>
    <p:sldId id="318" r:id="rId64"/>
    <p:sldId id="472" r:id="rId65"/>
    <p:sldId id="473" r:id="rId66"/>
    <p:sldId id="474" r:id="rId67"/>
    <p:sldId id="480" r:id="rId68"/>
    <p:sldId id="259" r:id="rId69"/>
    <p:sldId id="260" r:id="rId70"/>
    <p:sldId id="261" r:id="rId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70" autoAdjust="0"/>
    <p:restoredTop sz="96807" autoAdjust="0"/>
  </p:normalViewPr>
  <p:slideViewPr>
    <p:cSldViewPr>
      <p:cViewPr varScale="1">
        <p:scale>
          <a:sx n="123" d="100"/>
          <a:sy n="123" d="100"/>
        </p:scale>
        <p:origin x="53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2022-03-14</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111573</TotalTime>
  <Words>6263</Words>
  <Application>Microsoft Office PowerPoint</Application>
  <PresentationFormat>Widescreen</PresentationFormat>
  <Paragraphs>935</Paragraphs>
  <Slides>70</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78"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Feb.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2022-03-17T17:00:05Z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