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392" r:id="rId50"/>
    <p:sldId id="2417" r:id="rId51"/>
    <p:sldId id="2400" r:id="rId52"/>
    <p:sldId id="709" r:id="rId53"/>
    <p:sldId id="315" r:id="rId54"/>
    <p:sldId id="312" r:id="rId55"/>
    <p:sldId id="318" r:id="rId56"/>
    <p:sldId id="472" r:id="rId57"/>
    <p:sldId id="473" r:id="rId58"/>
    <p:sldId id="474" r:id="rId59"/>
    <p:sldId id="480" r:id="rId60"/>
    <p:sldId id="259" r:id="rId61"/>
    <p:sldId id="260" r:id="rId62"/>
    <p:sldId id="261" r:id="rId6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392"/>
            <p14:sldId id="2417"/>
            <p14:sldId id="2400"/>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44D8D2-982B-4866-9EE8-1F466B65A109}" v="16" dt="2022-03-14T15:54:45.16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6807" autoAdjust="0"/>
  </p:normalViewPr>
  <p:slideViewPr>
    <p:cSldViewPr>
      <p:cViewPr varScale="1">
        <p:scale>
          <a:sx n="123" d="100"/>
          <a:sy n="123" d="100"/>
        </p:scale>
        <p:origin x="22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78E6FCD-5499-439C-A9A6-16EE0CDF6722}"/>
    <pc:docChg chg="modSld modMainMaster">
      <pc:chgData name="Segev, Jonathan" userId="7c67a1b0-8725-4553-8055-0888dbcaef94" providerId="ADAL" clId="{478E6FCD-5499-439C-A9A6-16EE0CDF6722}" dt="2022-03-10T20:21:03.601" v="5" actId="20577"/>
      <pc:docMkLst>
        <pc:docMk/>
      </pc:docMkLst>
      <pc:sldChg chg="modSp mod">
        <pc:chgData name="Segev, Jonathan" userId="7c67a1b0-8725-4553-8055-0888dbcaef94" providerId="ADAL" clId="{478E6FCD-5499-439C-A9A6-16EE0CDF6722}" dt="2022-03-10T20:21:03.601" v="5" actId="20577"/>
        <pc:sldMkLst>
          <pc:docMk/>
          <pc:sldMk cId="0" sldId="256"/>
        </pc:sldMkLst>
        <pc:spChg chg="mod">
          <ac:chgData name="Segev, Jonathan" userId="7c67a1b0-8725-4553-8055-0888dbcaef94" providerId="ADAL" clId="{478E6FCD-5499-439C-A9A6-16EE0CDF6722}" dt="2022-03-10T20:21:03.601" v="5" actId="20577"/>
          <ac:spMkLst>
            <pc:docMk/>
            <pc:sldMk cId="0" sldId="256"/>
            <ac:spMk id="3074" creationId="{00000000-0000-0000-0000-000000000000}"/>
          </ac:spMkLst>
        </pc:spChg>
      </pc:sldChg>
      <pc:sldMasterChg chg="modSp mod">
        <pc:chgData name="Segev, Jonathan" userId="7c67a1b0-8725-4553-8055-0888dbcaef94" providerId="ADAL" clId="{478E6FCD-5499-439C-A9A6-16EE0CDF6722}" dt="2022-03-10T20:20:38.460" v="1" actId="20577"/>
        <pc:sldMasterMkLst>
          <pc:docMk/>
          <pc:sldMasterMk cId="0" sldId="2147483648"/>
        </pc:sldMasterMkLst>
        <pc:spChg chg="mod">
          <ac:chgData name="Segev, Jonathan" userId="7c67a1b0-8725-4553-8055-0888dbcaef94" providerId="ADAL" clId="{478E6FCD-5499-439C-A9A6-16EE0CDF6722}" dt="2022-03-10T20:20:38.460" v="1" actId="20577"/>
          <ac:spMkLst>
            <pc:docMk/>
            <pc:sldMasterMk cId="0" sldId="2147483648"/>
            <ac:spMk id="10" creationId="{00000000-0000-0000-0000-000000000000}"/>
          </ac:spMkLst>
        </pc:spChg>
      </pc:sldMasterChg>
    </pc:docChg>
  </pc:docChgLst>
  <pc:docChgLst>
    <pc:chgData name="Segev, Jonathan" userId="7c67a1b0-8725-4553-8055-0888dbcaef94" providerId="ADAL" clId="{9444D8D2-982B-4866-9EE8-1F466B65A109}"/>
    <pc:docChg chg="undo redo custSel addSld delSld modSld sldOrd modMainMaster modSection">
      <pc:chgData name="Segev, Jonathan" userId="7c67a1b0-8725-4553-8055-0888dbcaef94" providerId="ADAL" clId="{9444D8D2-982B-4866-9EE8-1F466B65A109}" dt="2022-03-14T15:59:51.300" v="577" actId="20577"/>
      <pc:docMkLst>
        <pc:docMk/>
      </pc:docMkLst>
      <pc:sldChg chg="modSp mod">
        <pc:chgData name="Segev, Jonathan" userId="7c67a1b0-8725-4553-8055-0888dbcaef94" providerId="ADAL" clId="{9444D8D2-982B-4866-9EE8-1F466B65A109}" dt="2022-03-14T15:34:07.579" v="3" actId="20577"/>
        <pc:sldMkLst>
          <pc:docMk/>
          <pc:sldMk cId="0" sldId="256"/>
        </pc:sldMkLst>
        <pc:spChg chg="mod">
          <ac:chgData name="Segev, Jonathan" userId="7c67a1b0-8725-4553-8055-0888dbcaef94" providerId="ADAL" clId="{9444D8D2-982B-4866-9EE8-1F466B65A109}" dt="2022-03-14T15:34:07.579" v="3" actId="20577"/>
          <ac:spMkLst>
            <pc:docMk/>
            <pc:sldMk cId="0" sldId="256"/>
            <ac:spMk id="3074" creationId="{00000000-0000-0000-0000-000000000000}"/>
          </ac:spMkLst>
        </pc:spChg>
      </pc:sldChg>
      <pc:sldChg chg="modSp mod">
        <pc:chgData name="Segev, Jonathan" userId="7c67a1b0-8725-4553-8055-0888dbcaef94" providerId="ADAL" clId="{9444D8D2-982B-4866-9EE8-1F466B65A109}" dt="2022-03-14T15:39:52.285" v="214" actId="6549"/>
        <pc:sldMkLst>
          <pc:docMk/>
          <pc:sldMk cId="2257427411" sldId="2374"/>
        </pc:sldMkLst>
        <pc:spChg chg="mod">
          <ac:chgData name="Segev, Jonathan" userId="7c67a1b0-8725-4553-8055-0888dbcaef94" providerId="ADAL" clId="{9444D8D2-982B-4866-9EE8-1F466B65A109}" dt="2022-03-14T15:39:39.353" v="194" actId="6549"/>
          <ac:spMkLst>
            <pc:docMk/>
            <pc:sldMk cId="2257427411" sldId="2374"/>
            <ac:spMk id="2" creationId="{00000000-0000-0000-0000-000000000000}"/>
          </ac:spMkLst>
        </pc:spChg>
        <pc:graphicFrameChg chg="mod modGraphic">
          <ac:chgData name="Segev, Jonathan" userId="7c67a1b0-8725-4553-8055-0888dbcaef94" providerId="ADAL" clId="{9444D8D2-982B-4866-9EE8-1F466B65A109}" dt="2022-03-14T15:39:52.285" v="214" actId="6549"/>
          <ac:graphicFrameMkLst>
            <pc:docMk/>
            <pc:sldMk cId="2257427411" sldId="2374"/>
            <ac:graphicFrameMk id="7" creationId="{00000000-0000-0000-0000-000000000000}"/>
          </ac:graphicFrameMkLst>
        </pc:graphicFrameChg>
      </pc:sldChg>
      <pc:sldChg chg="modSp mod">
        <pc:chgData name="Segev, Jonathan" userId="7c67a1b0-8725-4553-8055-0888dbcaef94" providerId="ADAL" clId="{9444D8D2-982B-4866-9EE8-1F466B65A109}" dt="2022-03-14T15:41:01.541" v="249" actId="20577"/>
        <pc:sldMkLst>
          <pc:docMk/>
          <pc:sldMk cId="1570543943" sldId="2375"/>
        </pc:sldMkLst>
        <pc:spChg chg="mod">
          <ac:chgData name="Segev, Jonathan" userId="7c67a1b0-8725-4553-8055-0888dbcaef94" providerId="ADAL" clId="{9444D8D2-982B-4866-9EE8-1F466B65A109}" dt="2022-03-14T15:41:01.541" v="249" actId="20577"/>
          <ac:spMkLst>
            <pc:docMk/>
            <pc:sldMk cId="1570543943" sldId="2375"/>
            <ac:spMk id="3" creationId="{00000000-0000-0000-0000-000000000000}"/>
          </ac:spMkLst>
        </pc:spChg>
      </pc:sldChg>
      <pc:sldChg chg="del">
        <pc:chgData name="Segev, Jonathan" userId="7c67a1b0-8725-4553-8055-0888dbcaef94" providerId="ADAL" clId="{9444D8D2-982B-4866-9EE8-1F466B65A109}" dt="2022-03-14T15:53:31.294" v="328" actId="47"/>
        <pc:sldMkLst>
          <pc:docMk/>
          <pc:sldMk cId="340587028" sldId="2391"/>
        </pc:sldMkLst>
      </pc:sldChg>
      <pc:sldChg chg="addSp delSp modSp mod ord">
        <pc:chgData name="Segev, Jonathan" userId="7c67a1b0-8725-4553-8055-0888dbcaef94" providerId="ADAL" clId="{9444D8D2-982B-4866-9EE8-1F466B65A109}" dt="2022-03-14T15:56:35.060" v="527" actId="20577"/>
        <pc:sldMkLst>
          <pc:docMk/>
          <pc:sldMk cId="2401246678" sldId="2392"/>
        </pc:sldMkLst>
        <pc:spChg chg="mod">
          <ac:chgData name="Segev, Jonathan" userId="7c67a1b0-8725-4553-8055-0888dbcaef94" providerId="ADAL" clId="{9444D8D2-982B-4866-9EE8-1F466B65A109}" dt="2022-03-14T15:45:09.803" v="289" actId="20577"/>
          <ac:spMkLst>
            <pc:docMk/>
            <pc:sldMk cId="2401246678" sldId="2392"/>
            <ac:spMk id="2" creationId="{E93E8C48-D0FE-45AE-A892-200CA7D54BC4}"/>
          </ac:spMkLst>
        </pc:spChg>
        <pc:spChg chg="mod">
          <ac:chgData name="Segev, Jonathan" userId="7c67a1b0-8725-4553-8055-0888dbcaef94" providerId="ADAL" clId="{9444D8D2-982B-4866-9EE8-1F466B65A109}" dt="2022-03-14T15:56:35.060" v="527" actId="20577"/>
          <ac:spMkLst>
            <pc:docMk/>
            <pc:sldMk cId="2401246678" sldId="2392"/>
            <ac:spMk id="3" creationId="{F4989200-2622-46AD-AE0D-4E2448C695E7}"/>
          </ac:spMkLst>
        </pc:spChg>
        <pc:graphicFrameChg chg="del">
          <ac:chgData name="Segev, Jonathan" userId="7c67a1b0-8725-4553-8055-0888dbcaef94" providerId="ADAL" clId="{9444D8D2-982B-4866-9EE8-1F466B65A109}" dt="2022-03-14T15:52:17.678" v="323" actId="478"/>
          <ac:graphicFrameMkLst>
            <pc:docMk/>
            <pc:sldMk cId="2401246678" sldId="2392"/>
            <ac:graphicFrameMk id="7" creationId="{DD857EA2-8230-4DED-A5E1-3B659BC440E6}"/>
          </ac:graphicFrameMkLst>
        </pc:graphicFrameChg>
        <pc:graphicFrameChg chg="add mod">
          <ac:chgData name="Segev, Jonathan" userId="7c67a1b0-8725-4553-8055-0888dbcaef94" providerId="ADAL" clId="{9444D8D2-982B-4866-9EE8-1F466B65A109}" dt="2022-03-14T15:52:19.356" v="324"/>
          <ac:graphicFrameMkLst>
            <pc:docMk/>
            <pc:sldMk cId="2401246678" sldId="2392"/>
            <ac:graphicFrameMk id="8" creationId="{74A87B65-54BB-47D9-B9C0-37E50154C9DA}"/>
          </ac:graphicFrameMkLst>
        </pc:graphicFrameChg>
      </pc:sldChg>
      <pc:sldChg chg="modSp mod ord">
        <pc:chgData name="Segev, Jonathan" userId="7c67a1b0-8725-4553-8055-0888dbcaef94" providerId="ADAL" clId="{9444D8D2-982B-4866-9EE8-1F466B65A109}" dt="2022-03-14T15:59:51.300" v="577" actId="20577"/>
        <pc:sldMkLst>
          <pc:docMk/>
          <pc:sldMk cId="2220088644" sldId="2400"/>
        </pc:sldMkLst>
        <pc:spChg chg="mod">
          <ac:chgData name="Segev, Jonathan" userId="7c67a1b0-8725-4553-8055-0888dbcaef94" providerId="ADAL" clId="{9444D8D2-982B-4866-9EE8-1F466B65A109}" dt="2022-03-14T15:59:51.300" v="577" actId="20577"/>
          <ac:spMkLst>
            <pc:docMk/>
            <pc:sldMk cId="2220088644" sldId="2400"/>
            <ac:spMk id="8" creationId="{CC5B7EB9-3DEF-4981-89A9-614127FF9327}"/>
          </ac:spMkLst>
        </pc:spChg>
      </pc:sldChg>
      <pc:sldChg chg="modSp del mod">
        <pc:chgData name="Segev, Jonathan" userId="7c67a1b0-8725-4553-8055-0888dbcaef94" providerId="ADAL" clId="{9444D8D2-982B-4866-9EE8-1F466B65A109}" dt="2022-03-14T15:54:12.350" v="390" actId="47"/>
        <pc:sldMkLst>
          <pc:docMk/>
          <pc:sldMk cId="692434562" sldId="2401"/>
        </pc:sldMkLst>
        <pc:spChg chg="mod">
          <ac:chgData name="Segev, Jonathan" userId="7c67a1b0-8725-4553-8055-0888dbcaef94" providerId="ADAL" clId="{9444D8D2-982B-4866-9EE8-1F466B65A109}" dt="2022-03-14T15:53:44.926" v="349" actId="20577"/>
          <ac:spMkLst>
            <pc:docMk/>
            <pc:sldMk cId="692434562" sldId="2401"/>
            <ac:spMk id="2" creationId="{5BD7ACE6-6DCA-4289-A6C3-C9482F00E40C}"/>
          </ac:spMkLst>
        </pc:spChg>
      </pc:sldChg>
      <pc:sldChg chg="modSp add mod ord">
        <pc:chgData name="Segev, Jonathan" userId="7c67a1b0-8725-4553-8055-0888dbcaef94" providerId="ADAL" clId="{9444D8D2-982B-4866-9EE8-1F466B65A109}" dt="2022-03-14T15:40:11.656" v="221"/>
        <pc:sldMkLst>
          <pc:docMk/>
          <pc:sldMk cId="3714947021" sldId="2416"/>
        </pc:sldMkLst>
        <pc:graphicFrameChg chg="mod modGraphic">
          <ac:chgData name="Segev, Jonathan" userId="7c67a1b0-8725-4553-8055-0888dbcaef94" providerId="ADAL" clId="{9444D8D2-982B-4866-9EE8-1F466B65A109}" dt="2022-03-14T15:40:11.656" v="221"/>
          <ac:graphicFrameMkLst>
            <pc:docMk/>
            <pc:sldMk cId="3714947021" sldId="2416"/>
            <ac:graphicFrameMk id="7" creationId="{00000000-0000-0000-0000-000000000000}"/>
          </ac:graphicFrameMkLst>
        </pc:graphicFrameChg>
      </pc:sldChg>
      <pc:sldChg chg="modSp new del mod">
        <pc:chgData name="Segev, Jonathan" userId="7c67a1b0-8725-4553-8055-0888dbcaef94" providerId="ADAL" clId="{9444D8D2-982B-4866-9EE8-1F466B65A109}" dt="2022-03-14T15:45:01.078" v="286" actId="47"/>
        <pc:sldMkLst>
          <pc:docMk/>
          <pc:sldMk cId="2052367709" sldId="2417"/>
        </pc:sldMkLst>
        <pc:spChg chg="mod">
          <ac:chgData name="Segev, Jonathan" userId="7c67a1b0-8725-4553-8055-0888dbcaef94" providerId="ADAL" clId="{9444D8D2-982B-4866-9EE8-1F466B65A109}" dt="2022-03-14T15:44:37.379" v="283" actId="20577"/>
          <ac:spMkLst>
            <pc:docMk/>
            <pc:sldMk cId="2052367709" sldId="2417"/>
            <ac:spMk id="2" creationId="{539120CA-BDCD-4BF1-8FF5-79F344E5CCAA}"/>
          </ac:spMkLst>
        </pc:spChg>
      </pc:sldChg>
      <pc:sldChg chg="modSp add mod">
        <pc:chgData name="Segev, Jonathan" userId="7c67a1b0-8725-4553-8055-0888dbcaef94" providerId="ADAL" clId="{9444D8D2-982B-4866-9EE8-1F466B65A109}" dt="2022-03-14T15:55:00.848" v="490" actId="207"/>
        <pc:sldMkLst>
          <pc:docMk/>
          <pc:sldMk cId="3963566388" sldId="2417"/>
        </pc:sldMkLst>
        <pc:spChg chg="mod">
          <ac:chgData name="Segev, Jonathan" userId="7c67a1b0-8725-4553-8055-0888dbcaef94" providerId="ADAL" clId="{9444D8D2-982B-4866-9EE8-1F466B65A109}" dt="2022-03-14T15:54:08.532" v="389" actId="113"/>
          <ac:spMkLst>
            <pc:docMk/>
            <pc:sldMk cId="3963566388" sldId="2417"/>
            <ac:spMk id="2" creationId="{5BD7ACE6-6DCA-4289-A6C3-C9482F00E40C}"/>
          </ac:spMkLst>
        </pc:spChg>
        <pc:spChg chg="mod">
          <ac:chgData name="Segev, Jonathan" userId="7c67a1b0-8725-4553-8055-0888dbcaef94" providerId="ADAL" clId="{9444D8D2-982B-4866-9EE8-1F466B65A109}" dt="2022-03-14T15:55:00.848" v="490" actId="207"/>
          <ac:spMkLst>
            <pc:docMk/>
            <pc:sldMk cId="3963566388" sldId="2417"/>
            <ac:spMk id="62" creationId="{F189F3FD-6129-4603-BD90-34EE40265A10}"/>
          </ac:spMkLst>
        </pc:spChg>
        <pc:cxnChg chg="mod">
          <ac:chgData name="Segev, Jonathan" userId="7c67a1b0-8725-4553-8055-0888dbcaef94" providerId="ADAL" clId="{9444D8D2-982B-4866-9EE8-1F466B65A109}" dt="2022-03-14T15:54:45.165" v="471" actId="14100"/>
          <ac:cxnSpMkLst>
            <pc:docMk/>
            <pc:sldMk cId="3963566388" sldId="2417"/>
            <ac:cxnSpMk id="77" creationId="{388D557F-C8D9-4F40-9778-B21A431955B5}"/>
          </ac:cxnSpMkLst>
        </pc:cxnChg>
      </pc:sldChg>
      <pc:sldMasterChg chg="modSp mod">
        <pc:chgData name="Segev, Jonathan" userId="7c67a1b0-8725-4553-8055-0888dbcaef94" providerId="ADAL" clId="{9444D8D2-982B-4866-9EE8-1F466B65A109}" dt="2022-03-14T15:33:59.422" v="1" actId="20577"/>
        <pc:sldMasterMkLst>
          <pc:docMk/>
          <pc:sldMasterMk cId="0" sldId="2147483648"/>
        </pc:sldMasterMkLst>
        <pc:spChg chg="mod">
          <ac:chgData name="Segev, Jonathan" userId="7c67a1b0-8725-4553-8055-0888dbcaef94" providerId="ADAL" clId="{9444D8D2-982B-4866-9EE8-1F466B65A109}" dt="2022-03-14T15:33:59.422"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2022-03-14</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1284806683"/>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109694</TotalTime>
  <Words>5644</Words>
  <Application>Microsoft Office PowerPoint</Application>
  <PresentationFormat>Widescreen</PresentationFormat>
  <Paragraphs>842</Paragraphs>
  <Slides>62</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March Progress and Targets Towards the May Meeting</vt:lpstr>
      <vt:lpstr>Timeline – updated progress (preciously approved)</vt:lpstr>
      <vt:lpstr>Scheduled TGaz CRC telecons</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2022-03-14T15:59:59Z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