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376" r:id="rId48"/>
    <p:sldId id="2400" r:id="rId49"/>
    <p:sldId id="2391" r:id="rId50"/>
    <p:sldId id="2401" r:id="rId51"/>
    <p:sldId id="2392" r:id="rId52"/>
    <p:sldId id="709" r:id="rId53"/>
    <p:sldId id="315" r:id="rId54"/>
    <p:sldId id="312" r:id="rId55"/>
    <p:sldId id="318" r:id="rId56"/>
    <p:sldId id="472" r:id="rId57"/>
    <p:sldId id="473" r:id="rId58"/>
    <p:sldId id="474" r:id="rId59"/>
    <p:sldId id="480" r:id="rId60"/>
    <p:sldId id="259" r:id="rId61"/>
    <p:sldId id="260" r:id="rId62"/>
    <p:sldId id="261" r:id="rId6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376"/>
            <p14:sldId id="2400"/>
            <p14:sldId id="2391"/>
            <p14:sldId id="2401"/>
            <p14:sldId id="239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6807" autoAdjust="0"/>
  </p:normalViewPr>
  <p:slideViewPr>
    <p:cSldViewPr>
      <p:cViewPr varScale="1">
        <p:scale>
          <a:sx n="123" d="100"/>
          <a:sy n="123" d="100"/>
        </p:scale>
        <p:origin x="22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78E6FCD-5499-439C-A9A6-16EE0CDF6722}"/>
    <pc:docChg chg="modSld modMainMaster">
      <pc:chgData name="Segev, Jonathan" userId="7c67a1b0-8725-4553-8055-0888dbcaef94" providerId="ADAL" clId="{478E6FCD-5499-439C-A9A6-16EE0CDF6722}" dt="2022-03-10T20:21:03.601" v="5" actId="20577"/>
      <pc:docMkLst>
        <pc:docMk/>
      </pc:docMkLst>
      <pc:sldChg chg="modSp mod">
        <pc:chgData name="Segev, Jonathan" userId="7c67a1b0-8725-4553-8055-0888dbcaef94" providerId="ADAL" clId="{478E6FCD-5499-439C-A9A6-16EE0CDF6722}" dt="2022-03-10T20:21:03.601" v="5" actId="20577"/>
        <pc:sldMkLst>
          <pc:docMk/>
          <pc:sldMk cId="0" sldId="256"/>
        </pc:sldMkLst>
        <pc:spChg chg="mod">
          <ac:chgData name="Segev, Jonathan" userId="7c67a1b0-8725-4553-8055-0888dbcaef94" providerId="ADAL" clId="{478E6FCD-5499-439C-A9A6-16EE0CDF6722}" dt="2022-03-10T20:21:03.601" v="5" actId="20577"/>
          <ac:spMkLst>
            <pc:docMk/>
            <pc:sldMk cId="0" sldId="256"/>
            <ac:spMk id="3074" creationId="{00000000-0000-0000-0000-000000000000}"/>
          </ac:spMkLst>
        </pc:spChg>
      </pc:sldChg>
      <pc:sldMasterChg chg="modSp mod">
        <pc:chgData name="Segev, Jonathan" userId="7c67a1b0-8725-4553-8055-0888dbcaef94" providerId="ADAL" clId="{478E6FCD-5499-439C-A9A6-16EE0CDF6722}" dt="2022-03-10T20:20:38.460" v="1" actId="20577"/>
        <pc:sldMasterMkLst>
          <pc:docMk/>
          <pc:sldMasterMk cId="0" sldId="2147483648"/>
        </pc:sldMasterMkLst>
        <pc:spChg chg="mod">
          <ac:chgData name="Segev, Jonathan" userId="7c67a1b0-8725-4553-8055-0888dbcaef94" providerId="ADAL" clId="{478E6FCD-5499-439C-A9A6-16EE0CDF6722}" dt="2022-03-10T20:20:38.460"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2022-03-10</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60776393"/>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11-22-471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6</a:t>
            </a:r>
            <a:r>
              <a:rPr lang="en-US" altLang="en-US" sz="2000" b="0" kern="0" baseline="30000" dirty="0"/>
              <a:t>th</a:t>
            </a:r>
            <a:endParaRPr lang="en-US" altLang="en-US" sz="2000" b="0" kern="0" dirty="0"/>
          </a:p>
          <a:p>
            <a:pPr>
              <a:buFont typeface="Arial" panose="020B0604020202020204" pitchFamily="34" charset="0"/>
              <a:buChar char="•"/>
            </a:pPr>
            <a:r>
              <a:rPr lang="en-US" altLang="en-US" sz="2000" b="0" kern="0" dirty="0"/>
              <a:t>March 	13</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20</a:t>
            </a:r>
            <a:r>
              <a:rPr lang="en-US" altLang="en-US" sz="2000" b="0" kern="0" baseline="30000" dirty="0"/>
              <a:t>th</a:t>
            </a:r>
            <a:r>
              <a:rPr lang="en-US" altLang="en-US" sz="2000" b="0" kern="0" dirty="0"/>
              <a: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March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 Technical and General comments which constitutes  ?% of the received Technical and General comments received.</a:t>
            </a:r>
          </a:p>
          <a:p>
            <a:pPr lvl="1">
              <a:buFont typeface="Arial" panose="020B0604020202020204" pitchFamily="34" charset="0"/>
              <a:buChar char="•"/>
            </a:pPr>
            <a:r>
              <a:rPr lang="en-US" dirty="0"/>
              <a:t>Reviewed and approved resolutions to ? Editorial which constitutes ?% of the Editorial comments received.</a:t>
            </a:r>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response to comments received as part of </a:t>
            </a:r>
            <a:r>
              <a:rPr lang="en-US" dirty="0"/>
              <a:t>P802.11az SAB #1.</a:t>
            </a:r>
          </a:p>
          <a:p>
            <a:pPr lvl="1">
              <a:buFont typeface="Arial" panose="020B0604020202020204" pitchFamily="34" charset="0"/>
              <a:buChar char="•"/>
            </a:pPr>
            <a:r>
              <a:rPr lang="en-US" b="0" dirty="0"/>
              <a:t>Publish new draft D5.0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3631213665"/>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109663</TotalTime>
  <Words>5622</Words>
  <Application>Microsoft Office PowerPoint</Application>
  <PresentationFormat>Widescreen</PresentationFormat>
  <Paragraphs>865</Paragraphs>
  <Slides>62</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Review Submissions</vt:lpstr>
      <vt:lpstr>Scheduled TGaz CRC telecons</vt:lpstr>
      <vt:lpstr>Timeline – previously approved</vt:lpstr>
      <vt:lpstr>Timeline – updated</vt:lpstr>
      <vt:lpstr>March Progress and Targets Towards the March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2022-03-10T20:21:10Z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