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686" r:id="rId33"/>
    <p:sldId id="2372" r:id="rId34"/>
    <p:sldId id="687" r:id="rId35"/>
    <p:sldId id="688" r:id="rId36"/>
    <p:sldId id="695" r:id="rId37"/>
    <p:sldId id="2373" r:id="rId38"/>
    <p:sldId id="696" r:id="rId39"/>
    <p:sldId id="697" r:id="rId40"/>
    <p:sldId id="2369" r:id="rId41"/>
    <p:sldId id="2374" r:id="rId42"/>
    <p:sldId id="2370" r:id="rId43"/>
    <p:sldId id="2371" r:id="rId44"/>
    <p:sldId id="2375" r:id="rId45"/>
    <p:sldId id="2376" r:id="rId46"/>
    <p:sldId id="2400" r:id="rId47"/>
    <p:sldId id="2391" r:id="rId48"/>
    <p:sldId id="2401" r:id="rId49"/>
    <p:sldId id="2392" r:id="rId50"/>
    <p:sldId id="709" r:id="rId51"/>
    <p:sldId id="315" r:id="rId52"/>
    <p:sldId id="312" r:id="rId53"/>
    <p:sldId id="318" r:id="rId54"/>
    <p:sldId id="472" r:id="rId55"/>
    <p:sldId id="473" r:id="rId56"/>
    <p:sldId id="474" r:id="rId57"/>
    <p:sldId id="480" r:id="rId58"/>
    <p:sldId id="259" r:id="rId59"/>
    <p:sldId id="260" r:id="rId60"/>
    <p:sldId id="261"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686"/>
            <p14:sldId id="2372"/>
            <p14:sldId id="687"/>
            <p14:sldId id="688"/>
          </p14:sldIdLst>
        </p14:section>
        <p14:section name="March 9th - March IEEE electronic meeting" id="{0AD43289-B43F-47F1-8F81-0E941BD8A437}">
          <p14:sldIdLst>
            <p14:sldId id="695"/>
            <p14:sldId id="2373"/>
            <p14:sldId id="696"/>
            <p14:sldId id="697"/>
          </p14:sldIdLst>
        </p14:section>
        <p14:section name="March 10th - March IEEE electronic meeting" id="{88E20B98-9F37-4AE9-88CD-12E1CB447674}">
          <p14:sldIdLst>
            <p14:sldId id="2369"/>
            <p14:sldId id="2374"/>
            <p14:sldId id="2370"/>
            <p14:sldId id="2371"/>
          </p14:sldIdLst>
        </p14:section>
        <p14:section name="March 14th - March IEEE electronic meeting" id="{98ADCD1A-FEF1-4D07-971E-B12E8A6753FD}">
          <p14:sldIdLst>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674B1B-CFC3-414A-9CAA-90A27E8748DB}" v="3" dt="2022-03-07T14:45:44.01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6807" autoAdjust="0"/>
  </p:normalViewPr>
  <p:slideViewPr>
    <p:cSldViewPr>
      <p:cViewPr varScale="1">
        <p:scale>
          <a:sx n="118" d="100"/>
          <a:sy n="118" d="100"/>
        </p:scale>
        <p:origin x="126" y="21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3674B1B-CFC3-414A-9CAA-90A27E8748DB}"/>
    <pc:docChg chg="modSld modMainMaster">
      <pc:chgData name="Segev, Jonathan" userId="7c67a1b0-8725-4553-8055-0888dbcaef94" providerId="ADAL" clId="{43674B1B-CFC3-414A-9CAA-90A27E8748DB}" dt="2022-03-07T14:45:47.204" v="40" actId="20577"/>
      <pc:docMkLst>
        <pc:docMk/>
      </pc:docMkLst>
      <pc:sldChg chg="modSp mod">
        <pc:chgData name="Segev, Jonathan" userId="7c67a1b0-8725-4553-8055-0888dbcaef94" providerId="ADAL" clId="{43674B1B-CFC3-414A-9CAA-90A27E8748DB}" dt="2022-03-07T14:44:58.580" v="3" actId="20577"/>
        <pc:sldMkLst>
          <pc:docMk/>
          <pc:sldMk cId="0" sldId="256"/>
        </pc:sldMkLst>
        <pc:spChg chg="mod">
          <ac:chgData name="Segev, Jonathan" userId="7c67a1b0-8725-4553-8055-0888dbcaef94" providerId="ADAL" clId="{43674B1B-CFC3-414A-9CAA-90A27E8748DB}" dt="2022-03-07T14:44:58.580" v="3" actId="20577"/>
          <ac:spMkLst>
            <pc:docMk/>
            <pc:sldMk cId="0" sldId="256"/>
            <ac:spMk id="3074" creationId="{00000000-0000-0000-0000-000000000000}"/>
          </ac:spMkLst>
        </pc:spChg>
      </pc:sldChg>
      <pc:sldChg chg="modSp mod">
        <pc:chgData name="Segev, Jonathan" userId="7c67a1b0-8725-4553-8055-0888dbcaef94" providerId="ADAL" clId="{43674B1B-CFC3-414A-9CAA-90A27E8748DB}" dt="2022-03-07T14:45:47.204" v="40" actId="20577"/>
        <pc:sldMkLst>
          <pc:docMk/>
          <pc:sldMk cId="3473345634" sldId="694"/>
        </pc:sldMkLst>
        <pc:graphicFrameChg chg="mod modGraphic">
          <ac:chgData name="Segev, Jonathan" userId="7c67a1b0-8725-4553-8055-0888dbcaef94" providerId="ADAL" clId="{43674B1B-CFC3-414A-9CAA-90A27E8748DB}" dt="2022-03-07T14:45:47.204" v="40" actId="20577"/>
          <ac:graphicFrameMkLst>
            <pc:docMk/>
            <pc:sldMk cId="3473345634" sldId="694"/>
            <ac:graphicFrameMk id="7" creationId="{00000000-0000-0000-0000-000000000000}"/>
          </ac:graphicFrameMkLst>
        </pc:graphicFrameChg>
      </pc:sldChg>
      <pc:sldMasterChg chg="modSp mod">
        <pc:chgData name="Segev, Jonathan" userId="7c67a1b0-8725-4553-8055-0888dbcaef94" providerId="ADAL" clId="{43674B1B-CFC3-414A-9CAA-90A27E8748DB}" dt="2022-03-07T05:48:16.585" v="1" actId="6549"/>
        <pc:sldMasterMkLst>
          <pc:docMk/>
          <pc:sldMasterMk cId="0" sldId="2147483648"/>
        </pc:sldMasterMkLst>
        <pc:spChg chg="mod">
          <ac:chgData name="Segev, Jonathan" userId="7c67a1b0-8725-4553-8055-0888dbcaef94" providerId="ADAL" clId="{43674B1B-CFC3-414A-9CAA-90A27E8748DB}" dt="2022-03-07T05:48:16.585" v="1"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310374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2022-03-07</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3485710"/>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(7min) – Editors</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(5min) </a:t>
            </a:r>
          </a:p>
          <a:p>
            <a:pPr algn="just">
              <a:spcBef>
                <a:spcPct val="20000"/>
              </a:spcBef>
              <a:buFontTx/>
              <a:buChar char="•"/>
            </a:pPr>
            <a:r>
              <a:rPr lang="en-US" sz="1800" b="0" dirty="0"/>
              <a:t>Review SA1 CR status</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663873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LB256 Passive TB Ranging CR” </a:t>
                      </a:r>
                    </a:p>
                  </a:txBody>
                  <a:tcPr marT="45712" marB="45712"/>
                </a:tc>
                <a:tc>
                  <a:txBody>
                    <a:bodyPr/>
                    <a:lstStyle/>
                    <a:p>
                      <a:r>
                        <a:rPr lang="en-US" sz="1400"/>
                        <a:t>SA CR</a:t>
                      </a:r>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(5min)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90763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1636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105276</TotalTime>
  <Words>5289</Words>
  <Application>Microsoft Office PowerPoint</Application>
  <PresentationFormat>Widescreen</PresentationFormat>
  <Paragraphs>809</Paragraphs>
  <Slides>60</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8"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(5min) </vt:lpstr>
      <vt:lpstr>Review Submissions</vt:lpstr>
      <vt:lpstr>PowerPoint Presentation</vt:lpstr>
      <vt:lpstr>IEEE Electronic Meeting slot – March 8th</vt:lpstr>
      <vt:lpstr>Submission List for the Nov. 8th meeting</vt:lpstr>
      <vt:lpstr>PowerPoint Presentation</vt:lpstr>
      <vt:lpstr>PowerPoint Presentation</vt:lpstr>
      <vt:lpstr>IEEE Electronic Meeting slot – March 9th</vt:lpstr>
      <vt:lpstr>Submission List for the Nov. 8th meeting</vt:lpstr>
      <vt:lpstr>PowerPoint Presentation</vt:lpstr>
      <vt:lpstr>PowerPoint Presentation</vt:lpstr>
      <vt:lpstr>IEEE Electronic Meeting slot – March 10th</vt:lpstr>
      <vt:lpstr>Submission List for the Nov. 8th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2022-03-07T14:45:52Z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