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402" r:id="rId29"/>
    <p:sldId id="2403" r:id="rId30"/>
    <p:sldId id="679" r:id="rId31"/>
    <p:sldId id="680" r:id="rId32"/>
    <p:sldId id="686" r:id="rId33"/>
    <p:sldId id="2372" r:id="rId34"/>
    <p:sldId id="687" r:id="rId35"/>
    <p:sldId id="688" r:id="rId36"/>
    <p:sldId id="695" r:id="rId37"/>
    <p:sldId id="2373" r:id="rId38"/>
    <p:sldId id="696" r:id="rId39"/>
    <p:sldId id="697" r:id="rId40"/>
    <p:sldId id="2369" r:id="rId41"/>
    <p:sldId id="2374" r:id="rId42"/>
    <p:sldId id="2370" r:id="rId43"/>
    <p:sldId id="2371" r:id="rId44"/>
    <p:sldId id="2375" r:id="rId45"/>
    <p:sldId id="2376" r:id="rId46"/>
    <p:sldId id="2400" r:id="rId47"/>
    <p:sldId id="2391" r:id="rId48"/>
    <p:sldId id="2401" r:id="rId49"/>
    <p:sldId id="2392" r:id="rId50"/>
    <p:sldId id="709" r:id="rId51"/>
    <p:sldId id="315" r:id="rId52"/>
    <p:sldId id="312" r:id="rId53"/>
    <p:sldId id="318" r:id="rId54"/>
    <p:sldId id="472" r:id="rId55"/>
    <p:sldId id="473" r:id="rId56"/>
    <p:sldId id="474" r:id="rId57"/>
    <p:sldId id="480" r:id="rId58"/>
    <p:sldId id="259" r:id="rId59"/>
    <p:sldId id="260" r:id="rId60"/>
    <p:sldId id="261"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7th - March IEEE electronic meeting" id="{DE843586-E506-4D30-A655-52B441F0114A}">
          <p14:sldIdLst>
            <p14:sldId id="690"/>
            <p14:sldId id="694"/>
            <p14:sldId id="693"/>
            <p14:sldId id="2402"/>
            <p14:sldId id="2403"/>
            <p14:sldId id="679"/>
            <p14:sldId id="680"/>
          </p14:sldIdLst>
        </p14:section>
        <p14:section name="March 8th - March IEEE electronic meeting" id="{347EDFAB-725B-4685-8406-804F1F654820}">
          <p14:sldIdLst>
            <p14:sldId id="686"/>
            <p14:sldId id="2372"/>
            <p14:sldId id="687"/>
            <p14:sldId id="688"/>
          </p14:sldIdLst>
        </p14:section>
        <p14:section name="March 9th - March IEEE electronic meeting" id="{0AD43289-B43F-47F1-8F81-0E941BD8A437}">
          <p14:sldIdLst>
            <p14:sldId id="695"/>
            <p14:sldId id="2373"/>
            <p14:sldId id="696"/>
            <p14:sldId id="697"/>
          </p14:sldIdLst>
        </p14:section>
        <p14:section name="March 10th - March IEEE electronic meeting" id="{88E20B98-9F37-4AE9-88CD-12E1CB447674}">
          <p14:sldIdLst>
            <p14:sldId id="2369"/>
            <p14:sldId id="2374"/>
            <p14:sldId id="2370"/>
            <p14:sldId id="2371"/>
          </p14:sldIdLst>
        </p14:section>
        <p14:section name="March 14th - March IEEE electronic meeting" id="{98ADCD1A-FEF1-4D07-971E-B12E8A6753FD}">
          <p14:sldIdLst>
            <p14:sldId id="2375"/>
            <p14:sldId id="2376"/>
            <p14:sldId id="2400"/>
            <p14:sldId id="2391"/>
            <p14:sldId id="2401"/>
            <p14:sldId id="2392"/>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57867A-C601-4505-A4F1-9E36EA1379D0}" v="5" dt="2022-03-04T19:30:09.75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71" autoAdjust="0"/>
    <p:restoredTop sz="96807" autoAdjust="0"/>
  </p:normalViewPr>
  <p:slideViewPr>
    <p:cSldViewPr>
      <p:cViewPr varScale="1">
        <p:scale>
          <a:sx n="118" d="100"/>
          <a:sy n="118" d="100"/>
        </p:scale>
        <p:origin x="126" y="21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69"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CDA2FD0-B23D-41EB-9E4D-70AE4E5085F3}"/>
    <pc:docChg chg="undo custSel modSld">
      <pc:chgData name="Segev, Jonathan" userId="7c67a1b0-8725-4553-8055-0888dbcaef94" providerId="ADAL" clId="{BCDA2FD0-B23D-41EB-9E4D-70AE4E5085F3}" dt="2022-01-17T17:21:04.783" v="103" actId="20577"/>
      <pc:docMkLst>
        <pc:docMk/>
      </pc:docMkLst>
      <pc:sldChg chg="modSp mod">
        <pc:chgData name="Segev, Jonathan" userId="7c67a1b0-8725-4553-8055-0888dbcaef94" providerId="ADAL" clId="{BCDA2FD0-B23D-41EB-9E4D-70AE4E5085F3}" dt="2022-01-17T17:15:08.533" v="24" actId="20577"/>
        <pc:sldMkLst>
          <pc:docMk/>
          <pc:sldMk cId="2279493781" sldId="690"/>
        </pc:sldMkLst>
        <pc:spChg chg="mod">
          <ac:chgData name="Segev, Jonathan" userId="7c67a1b0-8725-4553-8055-0888dbcaef94" providerId="ADAL" clId="{BCDA2FD0-B23D-41EB-9E4D-70AE4E5085F3}" dt="2022-01-17T17:15:08.533" v="24" actId="20577"/>
          <ac:spMkLst>
            <pc:docMk/>
            <pc:sldMk cId="2279493781" sldId="690"/>
            <ac:spMk id="3" creationId="{00000000-0000-0000-0000-000000000000}"/>
          </ac:spMkLst>
        </pc:spChg>
      </pc:sldChg>
      <pc:sldChg chg="modSp mod">
        <pc:chgData name="Segev, Jonathan" userId="7c67a1b0-8725-4553-8055-0888dbcaef94" providerId="ADAL" clId="{BCDA2FD0-B23D-41EB-9E4D-70AE4E5085F3}" dt="2022-01-17T17:21:04.783" v="103" actId="20577"/>
        <pc:sldMkLst>
          <pc:docMk/>
          <pc:sldMk cId="3473345634" sldId="694"/>
        </pc:sldMkLst>
        <pc:graphicFrameChg chg="modGraphic">
          <ac:chgData name="Segev, Jonathan" userId="7c67a1b0-8725-4553-8055-0888dbcaef94" providerId="ADAL" clId="{BCDA2FD0-B23D-41EB-9E4D-70AE4E5085F3}" dt="2022-01-17T17:21:04.783" v="103" actId="20577"/>
          <ac:graphicFrameMkLst>
            <pc:docMk/>
            <pc:sldMk cId="3473345634" sldId="694"/>
            <ac:graphicFrameMk id="7" creationId="{00000000-0000-0000-0000-000000000000}"/>
          </ac:graphicFrameMkLst>
        </pc:graphicFrameChg>
      </pc:sldChg>
    </pc:docChg>
  </pc:docChgLst>
  <pc:docChgLst>
    <pc:chgData name="Segev, Jonathan" userId="7c67a1b0-8725-4553-8055-0888dbcaef94" providerId="ADAL" clId="{3658F504-72CB-4572-A6B5-214392AA1635}"/>
    <pc:docChg chg="custSel modSld modMainMaster">
      <pc:chgData name="Segev, Jonathan" userId="7c67a1b0-8725-4553-8055-0888dbcaef94" providerId="ADAL" clId="{3658F504-72CB-4572-A6B5-214392AA1635}" dt="2022-03-04T18:59:50.587" v="13" actId="6549"/>
      <pc:docMkLst>
        <pc:docMk/>
      </pc:docMkLst>
      <pc:sldChg chg="modSp mod">
        <pc:chgData name="Segev, Jonathan" userId="7c67a1b0-8725-4553-8055-0888dbcaef94" providerId="ADAL" clId="{3658F504-72CB-4572-A6B5-214392AA1635}" dt="2022-03-04T18:59:33.617" v="5" actId="20577"/>
        <pc:sldMkLst>
          <pc:docMk/>
          <pc:sldMk cId="0" sldId="256"/>
        </pc:sldMkLst>
        <pc:spChg chg="mod">
          <ac:chgData name="Segev, Jonathan" userId="7c67a1b0-8725-4553-8055-0888dbcaef94" providerId="ADAL" clId="{3658F504-72CB-4572-A6B5-214392AA1635}" dt="2022-03-04T18:59:33.617" v="5" actId="20577"/>
          <ac:spMkLst>
            <pc:docMk/>
            <pc:sldMk cId="0" sldId="256"/>
            <ac:spMk id="3074" creationId="{00000000-0000-0000-0000-000000000000}"/>
          </ac:spMkLst>
        </pc:spChg>
      </pc:sldChg>
      <pc:sldMasterChg chg="modSp mod">
        <pc:chgData name="Segev, Jonathan" userId="7c67a1b0-8725-4553-8055-0888dbcaef94" providerId="ADAL" clId="{3658F504-72CB-4572-A6B5-214392AA1635}" dt="2022-03-04T18:59:50.587" v="13" actId="6549"/>
        <pc:sldMasterMkLst>
          <pc:docMk/>
          <pc:sldMasterMk cId="0" sldId="2147483648"/>
        </pc:sldMasterMkLst>
        <pc:spChg chg="mod">
          <ac:chgData name="Segev, Jonathan" userId="7c67a1b0-8725-4553-8055-0888dbcaef94" providerId="ADAL" clId="{3658F504-72CB-4572-A6B5-214392AA1635}" dt="2022-03-04T18:59:45.290" v="7" actId="20577"/>
          <ac:spMkLst>
            <pc:docMk/>
            <pc:sldMasterMk cId="0" sldId="2147483648"/>
            <ac:spMk id="10" creationId="{00000000-0000-0000-0000-000000000000}"/>
          </ac:spMkLst>
        </pc:spChg>
        <pc:spChg chg="mod">
          <ac:chgData name="Segev, Jonathan" userId="7c67a1b0-8725-4553-8055-0888dbcaef94" providerId="ADAL" clId="{3658F504-72CB-4572-A6B5-214392AA1635}" dt="2022-03-04T18:59:50.587" v="13" actId="6549"/>
          <ac:spMkLst>
            <pc:docMk/>
            <pc:sldMasterMk cId="0" sldId="2147483648"/>
            <ac:spMk id="1027" creationId="{00000000-0000-0000-0000-000000000000}"/>
          </ac:spMkLst>
        </pc:spChg>
      </pc:sldMasterChg>
    </pc:docChg>
  </pc:docChgLst>
  <pc:docChgLst>
    <pc:chgData name="Segev, Jonathan" userId="7c67a1b0-8725-4553-8055-0888dbcaef94" providerId="ADAL" clId="{8069164B-CF31-4966-9ED7-9BBBC424B0D8}"/>
    <pc:docChg chg="undo custSel addSld delSld modSld sldOrd modMainMaster addSection modSection">
      <pc:chgData name="Segev, Jonathan" userId="7c67a1b0-8725-4553-8055-0888dbcaef94" providerId="ADAL" clId="{8069164B-CF31-4966-9ED7-9BBBC424B0D8}" dt="2022-01-27T18:59:37.828" v="601" actId="14100"/>
      <pc:docMkLst>
        <pc:docMk/>
      </pc:docMkLst>
      <pc:sldChg chg="modSp mod">
        <pc:chgData name="Segev, Jonathan" userId="7c67a1b0-8725-4553-8055-0888dbcaef94" providerId="ADAL" clId="{8069164B-CF31-4966-9ED7-9BBBC424B0D8}" dt="2022-01-27T17:33:18.583" v="27" actId="20577"/>
        <pc:sldMkLst>
          <pc:docMk/>
          <pc:sldMk cId="0" sldId="256"/>
        </pc:sldMkLst>
        <pc:spChg chg="mod">
          <ac:chgData name="Segev, Jonathan" userId="7c67a1b0-8725-4553-8055-0888dbcaef94" providerId="ADAL" clId="{8069164B-CF31-4966-9ED7-9BBBC424B0D8}" dt="2022-01-27T17:33:12.651" v="21" actId="20577"/>
          <ac:spMkLst>
            <pc:docMk/>
            <pc:sldMk cId="0" sldId="256"/>
            <ac:spMk id="3073" creationId="{00000000-0000-0000-0000-000000000000}"/>
          </ac:spMkLst>
        </pc:spChg>
        <pc:spChg chg="mod">
          <ac:chgData name="Segev, Jonathan" userId="7c67a1b0-8725-4553-8055-0888dbcaef94" providerId="ADAL" clId="{8069164B-CF31-4966-9ED7-9BBBC424B0D8}" dt="2022-01-27T17:33:18.583" v="27" actId="20577"/>
          <ac:spMkLst>
            <pc:docMk/>
            <pc:sldMk cId="0" sldId="256"/>
            <ac:spMk id="3074" creationId="{00000000-0000-0000-0000-000000000000}"/>
          </ac:spMkLst>
        </pc:spChg>
      </pc:sldChg>
      <pc:sldChg chg="modSp mod">
        <pc:chgData name="Segev, Jonathan" userId="7c67a1b0-8725-4553-8055-0888dbcaef94" providerId="ADAL" clId="{8069164B-CF31-4966-9ED7-9BBBC424B0D8}" dt="2022-01-27T17:34:00.258" v="60" actId="20577"/>
        <pc:sldMkLst>
          <pc:docMk/>
          <pc:sldMk cId="0" sldId="257"/>
        </pc:sldMkLst>
        <pc:spChg chg="mod">
          <ac:chgData name="Segev, Jonathan" userId="7c67a1b0-8725-4553-8055-0888dbcaef94" providerId="ADAL" clId="{8069164B-CF31-4966-9ED7-9BBBC424B0D8}" dt="2022-01-27T17:34:00.258" v="60" actId="20577"/>
          <ac:spMkLst>
            <pc:docMk/>
            <pc:sldMk cId="0" sldId="257"/>
            <ac:spMk id="4098" creationId="{00000000-0000-0000-0000-000000000000}"/>
          </ac:spMkLst>
        </pc:spChg>
      </pc:sldChg>
      <pc:sldChg chg="modSp mod">
        <pc:chgData name="Segev, Jonathan" userId="7c67a1b0-8725-4553-8055-0888dbcaef94" providerId="ADAL" clId="{8069164B-CF31-4966-9ED7-9BBBC424B0D8}" dt="2022-01-27T17:33:41.775" v="43" actId="20577"/>
        <pc:sldMkLst>
          <pc:docMk/>
          <pc:sldMk cId="1558500835" sldId="265"/>
        </pc:sldMkLst>
        <pc:spChg chg="mod">
          <ac:chgData name="Segev, Jonathan" userId="7c67a1b0-8725-4553-8055-0888dbcaef94" providerId="ADAL" clId="{8069164B-CF31-4966-9ED7-9BBBC424B0D8}" dt="2022-01-27T17:33:41.775" v="43" actId="20577"/>
          <ac:spMkLst>
            <pc:docMk/>
            <pc:sldMk cId="1558500835" sldId="265"/>
            <ac:spMk id="3" creationId="{00000000-0000-0000-0000-000000000000}"/>
          </ac:spMkLst>
        </pc:spChg>
      </pc:sldChg>
      <pc:sldChg chg="modSp mod">
        <pc:chgData name="Segev, Jonathan" userId="7c67a1b0-8725-4553-8055-0888dbcaef94" providerId="ADAL" clId="{8069164B-CF31-4966-9ED7-9BBBC424B0D8}" dt="2022-01-27T18:45:29.469" v="145" actId="20577"/>
        <pc:sldMkLst>
          <pc:docMk/>
          <pc:sldMk cId="1606978152" sldId="345"/>
        </pc:sldMkLst>
        <pc:graphicFrameChg chg="modGraphic">
          <ac:chgData name="Segev, Jonathan" userId="7c67a1b0-8725-4553-8055-0888dbcaef94" providerId="ADAL" clId="{8069164B-CF31-4966-9ED7-9BBBC424B0D8}" dt="2022-01-27T18:45:29.469" v="145"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8069164B-CF31-4966-9ED7-9BBBC424B0D8}" dt="2022-01-27T18:45:11.802" v="136" actId="6549"/>
        <pc:sldMkLst>
          <pc:docMk/>
          <pc:sldMk cId="4011216508" sldId="569"/>
        </pc:sldMkLst>
        <pc:spChg chg="mod">
          <ac:chgData name="Segev, Jonathan" userId="7c67a1b0-8725-4553-8055-0888dbcaef94" providerId="ADAL" clId="{8069164B-CF31-4966-9ED7-9BBBC424B0D8}" dt="2022-01-27T18:44:03.754" v="77" actId="6549"/>
          <ac:spMkLst>
            <pc:docMk/>
            <pc:sldMk cId="4011216508" sldId="569"/>
            <ac:spMk id="2" creationId="{00000000-0000-0000-0000-000000000000}"/>
          </ac:spMkLst>
        </pc:spChg>
        <pc:spChg chg="mod">
          <ac:chgData name="Segev, Jonathan" userId="7c67a1b0-8725-4553-8055-0888dbcaef94" providerId="ADAL" clId="{8069164B-CF31-4966-9ED7-9BBBC424B0D8}" dt="2022-01-27T18:45:06.915" v="135" actId="20577"/>
          <ac:spMkLst>
            <pc:docMk/>
            <pc:sldMk cId="4011216508" sldId="569"/>
            <ac:spMk id="3" creationId="{00000000-0000-0000-0000-000000000000}"/>
          </ac:spMkLst>
        </pc:spChg>
        <pc:spChg chg="mod">
          <ac:chgData name="Segev, Jonathan" userId="7c67a1b0-8725-4553-8055-0888dbcaef94" providerId="ADAL" clId="{8069164B-CF31-4966-9ED7-9BBBC424B0D8}" dt="2022-01-27T18:45:11.802" v="136" actId="6549"/>
          <ac:spMkLst>
            <pc:docMk/>
            <pc:sldMk cId="4011216508" sldId="569"/>
            <ac:spMk id="7" creationId="{13C21951-EF11-4B7C-A112-83E121BD1D41}"/>
          </ac:spMkLst>
        </pc:spChg>
      </pc:sldChg>
      <pc:sldChg chg="del">
        <pc:chgData name="Segev, Jonathan" userId="7c67a1b0-8725-4553-8055-0888dbcaef94" providerId="ADAL" clId="{8069164B-CF31-4966-9ED7-9BBBC424B0D8}" dt="2022-01-27T18:42:39.086" v="71" actId="47"/>
        <pc:sldMkLst>
          <pc:docMk/>
          <pc:sldMk cId="2691682855" sldId="591"/>
        </pc:sldMkLst>
      </pc:sldChg>
      <pc:sldChg chg="modSp mod">
        <pc:chgData name="Segev, Jonathan" userId="7c67a1b0-8725-4553-8055-0888dbcaef94" providerId="ADAL" clId="{8069164B-CF31-4966-9ED7-9BBBC424B0D8}" dt="2022-01-27T18:50:45.280" v="183" actId="20577"/>
        <pc:sldMkLst>
          <pc:docMk/>
          <pc:sldMk cId="392818440" sldId="686"/>
        </pc:sldMkLst>
        <pc:spChg chg="mod">
          <ac:chgData name="Segev, Jonathan" userId="7c67a1b0-8725-4553-8055-0888dbcaef94" providerId="ADAL" clId="{8069164B-CF31-4966-9ED7-9BBBC424B0D8}" dt="2022-01-27T18:50:45.280" v="183" actId="20577"/>
          <ac:spMkLst>
            <pc:docMk/>
            <pc:sldMk cId="392818440" sldId="686"/>
            <ac:spMk id="2" creationId="{00000000-0000-0000-0000-000000000000}"/>
          </ac:spMkLst>
        </pc:spChg>
      </pc:sldChg>
      <pc:sldChg chg="modSp mod">
        <pc:chgData name="Segev, Jonathan" userId="7c67a1b0-8725-4553-8055-0888dbcaef94" providerId="ADAL" clId="{8069164B-CF31-4966-9ED7-9BBBC424B0D8}" dt="2022-01-27T18:50:23.140" v="172" actId="20577"/>
        <pc:sldMkLst>
          <pc:docMk/>
          <pc:sldMk cId="2279493781" sldId="690"/>
        </pc:sldMkLst>
        <pc:spChg chg="mod">
          <ac:chgData name="Segev, Jonathan" userId="7c67a1b0-8725-4553-8055-0888dbcaef94" providerId="ADAL" clId="{8069164B-CF31-4966-9ED7-9BBBC424B0D8}" dt="2022-01-27T18:50:23.140" v="172" actId="20577"/>
          <ac:spMkLst>
            <pc:docMk/>
            <pc:sldMk cId="2279493781" sldId="690"/>
            <ac:spMk id="2" creationId="{00000000-0000-0000-0000-000000000000}"/>
          </ac:spMkLst>
        </pc:spChg>
      </pc:sldChg>
      <pc:sldChg chg="modSp mod">
        <pc:chgData name="Segev, Jonathan" userId="7c67a1b0-8725-4553-8055-0888dbcaef94" providerId="ADAL" clId="{8069164B-CF31-4966-9ED7-9BBBC424B0D8}" dt="2022-01-27T18:51:05.232" v="202" actId="20577"/>
        <pc:sldMkLst>
          <pc:docMk/>
          <pc:sldMk cId="3002227407" sldId="695"/>
        </pc:sldMkLst>
        <pc:spChg chg="mod">
          <ac:chgData name="Segev, Jonathan" userId="7c67a1b0-8725-4553-8055-0888dbcaef94" providerId="ADAL" clId="{8069164B-CF31-4966-9ED7-9BBBC424B0D8}" dt="2022-01-27T18:51:05.232" v="202" actId="20577"/>
          <ac:spMkLst>
            <pc:docMk/>
            <pc:sldMk cId="3002227407" sldId="695"/>
            <ac:spMk id="2" creationId="{00000000-0000-0000-0000-000000000000}"/>
          </ac:spMkLst>
        </pc:spChg>
      </pc:sldChg>
      <pc:sldChg chg="ord">
        <pc:chgData name="Segev, Jonathan" userId="7c67a1b0-8725-4553-8055-0888dbcaef94" providerId="ADAL" clId="{8069164B-CF31-4966-9ED7-9BBBC424B0D8}" dt="2022-01-27T18:49:43.918" v="159" actId="20578"/>
        <pc:sldMkLst>
          <pc:docMk/>
          <pc:sldMk cId="3394078245" sldId="709"/>
        </pc:sldMkLst>
      </pc:sldChg>
      <pc:sldChg chg="modSp mod">
        <pc:chgData name="Segev, Jonathan" userId="7c67a1b0-8725-4553-8055-0888dbcaef94" providerId="ADAL" clId="{8069164B-CF31-4966-9ED7-9BBBC424B0D8}" dt="2022-01-27T18:41:44.948" v="70" actId="20577"/>
        <pc:sldMkLst>
          <pc:docMk/>
          <pc:sldMk cId="1968720319" sldId="2366"/>
        </pc:sldMkLst>
        <pc:spChg chg="mod">
          <ac:chgData name="Segev, Jonathan" userId="7c67a1b0-8725-4553-8055-0888dbcaef94" providerId="ADAL" clId="{8069164B-CF31-4966-9ED7-9BBBC424B0D8}" dt="2022-01-27T18:41:44.948" v="70" actId="20577"/>
          <ac:spMkLst>
            <pc:docMk/>
            <pc:sldMk cId="1968720319" sldId="2366"/>
            <ac:spMk id="3" creationId="{00000000-0000-0000-0000-000000000000}"/>
          </ac:spMkLst>
        </pc:spChg>
      </pc:sldChg>
      <pc:sldChg chg="modSp add mod">
        <pc:chgData name="Segev, Jonathan" userId="7c67a1b0-8725-4553-8055-0888dbcaef94" providerId="ADAL" clId="{8069164B-CF31-4966-9ED7-9BBBC424B0D8}" dt="2022-01-27T18:51:24.036" v="220" actId="20577"/>
        <pc:sldMkLst>
          <pc:docMk/>
          <pc:sldMk cId="4201636878" sldId="2369"/>
        </pc:sldMkLst>
        <pc:spChg chg="mod">
          <ac:chgData name="Segev, Jonathan" userId="7c67a1b0-8725-4553-8055-0888dbcaef94" providerId="ADAL" clId="{8069164B-CF31-4966-9ED7-9BBBC424B0D8}" dt="2022-01-27T18:51:24.036" v="220" actId="20577"/>
          <ac:spMkLst>
            <pc:docMk/>
            <pc:sldMk cId="4201636878" sldId="2369"/>
            <ac:spMk id="2" creationId="{00000000-0000-0000-0000-000000000000}"/>
          </ac:spMkLst>
        </pc:spChg>
      </pc:sldChg>
      <pc:sldChg chg="add">
        <pc:chgData name="Segev, Jonathan" userId="7c67a1b0-8725-4553-8055-0888dbcaef94" providerId="ADAL" clId="{8069164B-CF31-4966-9ED7-9BBBC424B0D8}" dt="2022-01-27T18:50:02.304" v="160"/>
        <pc:sldMkLst>
          <pc:docMk/>
          <pc:sldMk cId="482498585" sldId="2370"/>
        </pc:sldMkLst>
      </pc:sldChg>
      <pc:sldChg chg="add">
        <pc:chgData name="Segev, Jonathan" userId="7c67a1b0-8725-4553-8055-0888dbcaef94" providerId="ADAL" clId="{8069164B-CF31-4966-9ED7-9BBBC424B0D8}" dt="2022-01-27T18:50:02.304" v="160"/>
        <pc:sldMkLst>
          <pc:docMk/>
          <pc:sldMk cId="1655335060" sldId="2371"/>
        </pc:sldMkLst>
      </pc:sldChg>
      <pc:sldChg chg="add">
        <pc:chgData name="Segev, Jonathan" userId="7c67a1b0-8725-4553-8055-0888dbcaef94" providerId="ADAL" clId="{8069164B-CF31-4966-9ED7-9BBBC424B0D8}" dt="2022-01-27T18:50:50.034" v="184"/>
        <pc:sldMkLst>
          <pc:docMk/>
          <pc:sldMk cId="4056642371" sldId="2372"/>
        </pc:sldMkLst>
      </pc:sldChg>
      <pc:sldChg chg="add">
        <pc:chgData name="Segev, Jonathan" userId="7c67a1b0-8725-4553-8055-0888dbcaef94" providerId="ADAL" clId="{8069164B-CF31-4966-9ED7-9BBBC424B0D8}" dt="2022-01-27T18:51:12.221" v="203"/>
        <pc:sldMkLst>
          <pc:docMk/>
          <pc:sldMk cId="1419076328" sldId="2373"/>
        </pc:sldMkLst>
      </pc:sldChg>
      <pc:sldChg chg="add">
        <pc:chgData name="Segev, Jonathan" userId="7c67a1b0-8725-4553-8055-0888dbcaef94" providerId="ADAL" clId="{8069164B-CF31-4966-9ED7-9BBBC424B0D8}" dt="2022-01-27T18:51:28.022" v="221"/>
        <pc:sldMkLst>
          <pc:docMk/>
          <pc:sldMk cId="2257427411" sldId="2374"/>
        </pc:sldMkLst>
      </pc:sldChg>
      <pc:sldChg chg="modSp add mod">
        <pc:chgData name="Segev, Jonathan" userId="7c67a1b0-8725-4553-8055-0888dbcaef94" providerId="ADAL" clId="{8069164B-CF31-4966-9ED7-9BBBC424B0D8}" dt="2022-01-27T18:51:59.339" v="231" actId="5793"/>
        <pc:sldMkLst>
          <pc:docMk/>
          <pc:sldMk cId="1570543943" sldId="2375"/>
        </pc:sldMkLst>
        <pc:spChg chg="mod">
          <ac:chgData name="Segev, Jonathan" userId="7c67a1b0-8725-4553-8055-0888dbcaef94" providerId="ADAL" clId="{8069164B-CF31-4966-9ED7-9BBBC424B0D8}" dt="2022-01-27T18:51:59.339" v="231" actId="5793"/>
          <ac:spMkLst>
            <pc:docMk/>
            <pc:sldMk cId="1570543943" sldId="2375"/>
            <ac:spMk id="2" creationId="{00000000-0000-0000-0000-000000000000}"/>
          </ac:spMkLst>
        </pc:spChg>
      </pc:sldChg>
      <pc:sldChg chg="add">
        <pc:chgData name="Segev, Jonathan" userId="7c67a1b0-8725-4553-8055-0888dbcaef94" providerId="ADAL" clId="{8069164B-CF31-4966-9ED7-9BBBC424B0D8}" dt="2022-01-27T18:51:51.792" v="222"/>
        <pc:sldMkLst>
          <pc:docMk/>
          <pc:sldMk cId="894051626" sldId="2376"/>
        </pc:sldMkLst>
      </pc:sldChg>
      <pc:sldChg chg="add">
        <pc:chgData name="Segev, Jonathan" userId="7c67a1b0-8725-4553-8055-0888dbcaef94" providerId="ADAL" clId="{8069164B-CF31-4966-9ED7-9BBBC424B0D8}" dt="2022-01-27T18:52:43.209" v="232"/>
        <pc:sldMkLst>
          <pc:docMk/>
          <pc:sldMk cId="340587028" sldId="2391"/>
        </pc:sldMkLst>
      </pc:sldChg>
      <pc:sldChg chg="addSp modSp add mod">
        <pc:chgData name="Segev, Jonathan" userId="7c67a1b0-8725-4553-8055-0888dbcaef94" providerId="ADAL" clId="{8069164B-CF31-4966-9ED7-9BBBC424B0D8}" dt="2022-01-27T18:59:37.828" v="601" actId="14100"/>
        <pc:sldMkLst>
          <pc:docMk/>
          <pc:sldMk cId="2401246678" sldId="2392"/>
        </pc:sldMkLst>
        <pc:spChg chg="mod">
          <ac:chgData name="Segev, Jonathan" userId="7c67a1b0-8725-4553-8055-0888dbcaef94" providerId="ADAL" clId="{8069164B-CF31-4966-9ED7-9BBBC424B0D8}" dt="2022-01-27T18:55:01.480" v="324" actId="6549"/>
          <ac:spMkLst>
            <pc:docMk/>
            <pc:sldMk cId="2401246678" sldId="2392"/>
            <ac:spMk id="2" creationId="{E93E8C48-D0FE-45AE-A892-200CA7D54BC4}"/>
          </ac:spMkLst>
        </pc:spChg>
        <pc:spChg chg="mod">
          <ac:chgData name="Segev, Jonathan" userId="7c67a1b0-8725-4553-8055-0888dbcaef94" providerId="ADAL" clId="{8069164B-CF31-4966-9ED7-9BBBC424B0D8}" dt="2022-01-27T18:59:37.828" v="601" actId="14100"/>
          <ac:spMkLst>
            <pc:docMk/>
            <pc:sldMk cId="2401246678" sldId="2392"/>
            <ac:spMk id="3" creationId="{F4989200-2622-46AD-AE0D-4E2448C695E7}"/>
          </ac:spMkLst>
        </pc:spChg>
        <pc:graphicFrameChg chg="add mod">
          <ac:chgData name="Segev, Jonathan" userId="7c67a1b0-8725-4553-8055-0888dbcaef94" providerId="ADAL" clId="{8069164B-CF31-4966-9ED7-9BBBC424B0D8}" dt="2022-01-27T18:59:31.064" v="600" actId="14100"/>
          <ac:graphicFrameMkLst>
            <pc:docMk/>
            <pc:sldMk cId="2401246678" sldId="2392"/>
            <ac:graphicFrameMk id="7" creationId="{DD857EA2-8230-4DED-A5E1-3B659BC440E6}"/>
          </ac:graphicFrameMkLst>
        </pc:graphicFrameChg>
      </pc:sldChg>
      <pc:sldChg chg="modSp add mod">
        <pc:chgData name="Segev, Jonathan" userId="7c67a1b0-8725-4553-8055-0888dbcaef94" providerId="ADAL" clId="{8069164B-CF31-4966-9ED7-9BBBC424B0D8}" dt="2022-01-27T18:54:49.625" v="318" actId="20577"/>
        <pc:sldMkLst>
          <pc:docMk/>
          <pc:sldMk cId="2220088644" sldId="2400"/>
        </pc:sldMkLst>
        <pc:spChg chg="mod">
          <ac:chgData name="Segev, Jonathan" userId="7c67a1b0-8725-4553-8055-0888dbcaef94" providerId="ADAL" clId="{8069164B-CF31-4966-9ED7-9BBBC424B0D8}" dt="2022-01-27T18:54:49.625" v="318" actId="20577"/>
          <ac:spMkLst>
            <pc:docMk/>
            <pc:sldMk cId="2220088644" sldId="2400"/>
            <ac:spMk id="8" creationId="{CC5B7EB9-3DEF-4981-89A9-614127FF9327}"/>
          </ac:spMkLst>
        </pc:spChg>
      </pc:sldChg>
      <pc:sldChg chg="add">
        <pc:chgData name="Segev, Jonathan" userId="7c67a1b0-8725-4553-8055-0888dbcaef94" providerId="ADAL" clId="{8069164B-CF31-4966-9ED7-9BBBC424B0D8}" dt="2022-01-27T18:52:43.209" v="232"/>
        <pc:sldMkLst>
          <pc:docMk/>
          <pc:sldMk cId="692434562" sldId="2401"/>
        </pc:sldMkLst>
      </pc:sldChg>
      <pc:sldMasterChg chg="modSp mod">
        <pc:chgData name="Segev, Jonathan" userId="7c67a1b0-8725-4553-8055-0888dbcaef94" providerId="ADAL" clId="{8069164B-CF31-4966-9ED7-9BBBC424B0D8}" dt="2022-01-27T17:32:58.274" v="12" actId="20577"/>
        <pc:sldMasterMkLst>
          <pc:docMk/>
          <pc:sldMasterMk cId="0" sldId="2147483648"/>
        </pc:sldMasterMkLst>
        <pc:spChg chg="mod">
          <ac:chgData name="Segev, Jonathan" userId="7c67a1b0-8725-4553-8055-0888dbcaef94" providerId="ADAL" clId="{8069164B-CF31-4966-9ED7-9BBBC424B0D8}" dt="2022-01-27T17:32:58.274" v="12" actId="20577"/>
          <ac:spMkLst>
            <pc:docMk/>
            <pc:sldMasterMk cId="0" sldId="2147483648"/>
            <ac:spMk id="10" creationId="{00000000-0000-0000-0000-000000000000}"/>
          </ac:spMkLst>
        </pc:spChg>
      </pc:sldMasterChg>
    </pc:docChg>
  </pc:docChgLst>
  <pc:docChgLst>
    <pc:chgData name="Segev, Jonathan" userId="7c67a1b0-8725-4553-8055-0888dbcaef94" providerId="ADAL" clId="{6857867A-C601-4505-A4F1-9E36EA1379D0}"/>
    <pc:docChg chg="undo redo custSel addSld delSld modSld delSection modSection">
      <pc:chgData name="Segev, Jonathan" userId="7c67a1b0-8725-4553-8055-0888dbcaef94" providerId="ADAL" clId="{6857867A-C601-4505-A4F1-9E36EA1379D0}" dt="2022-03-04T20:21:15.322" v="730" actId="47"/>
      <pc:docMkLst>
        <pc:docMk/>
      </pc:docMkLst>
      <pc:sldChg chg="modSp mod">
        <pc:chgData name="Segev, Jonathan" userId="7c67a1b0-8725-4553-8055-0888dbcaef94" providerId="ADAL" clId="{6857867A-C601-4505-A4F1-9E36EA1379D0}" dt="2022-03-04T19:15:15.743" v="65" actId="20577"/>
        <pc:sldMkLst>
          <pc:docMk/>
          <pc:sldMk cId="1606978152" sldId="345"/>
        </pc:sldMkLst>
        <pc:graphicFrameChg chg="mod modGraphic">
          <ac:chgData name="Segev, Jonathan" userId="7c67a1b0-8725-4553-8055-0888dbcaef94" providerId="ADAL" clId="{6857867A-C601-4505-A4F1-9E36EA1379D0}" dt="2022-03-04T19:15:15.743" v="65"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6857867A-C601-4505-A4F1-9E36EA1379D0}" dt="2022-03-04T19:28:39.153" v="164" actId="6549"/>
        <pc:sldMkLst>
          <pc:docMk/>
          <pc:sldMk cId="4011216508" sldId="569"/>
        </pc:sldMkLst>
        <pc:spChg chg="mod">
          <ac:chgData name="Segev, Jonathan" userId="7c67a1b0-8725-4553-8055-0888dbcaef94" providerId="ADAL" clId="{6857867A-C601-4505-A4F1-9E36EA1379D0}" dt="2022-03-04T19:28:39.153" v="164" actId="6549"/>
          <ac:spMkLst>
            <pc:docMk/>
            <pc:sldMk cId="4011216508" sldId="569"/>
            <ac:spMk id="3" creationId="{00000000-0000-0000-0000-000000000000}"/>
          </ac:spMkLst>
        </pc:spChg>
      </pc:sldChg>
      <pc:sldChg chg="modSp mod">
        <pc:chgData name="Segev, Jonathan" userId="7c67a1b0-8725-4553-8055-0888dbcaef94" providerId="ADAL" clId="{6857867A-C601-4505-A4F1-9E36EA1379D0}" dt="2022-03-04T19:29:51.799" v="257" actId="20577"/>
        <pc:sldMkLst>
          <pc:docMk/>
          <pc:sldMk cId="2279493781" sldId="690"/>
        </pc:sldMkLst>
        <pc:spChg chg="mod">
          <ac:chgData name="Segev, Jonathan" userId="7c67a1b0-8725-4553-8055-0888dbcaef94" providerId="ADAL" clId="{6857867A-C601-4505-A4F1-9E36EA1379D0}" dt="2022-03-04T19:29:51.799" v="257" actId="20577"/>
          <ac:spMkLst>
            <pc:docMk/>
            <pc:sldMk cId="2279493781" sldId="690"/>
            <ac:spMk id="3" creationId="{00000000-0000-0000-0000-000000000000}"/>
          </ac:spMkLst>
        </pc:spChg>
      </pc:sldChg>
      <pc:sldChg chg="addSp modSp mod">
        <pc:chgData name="Segev, Jonathan" userId="7c67a1b0-8725-4553-8055-0888dbcaef94" providerId="ADAL" clId="{6857867A-C601-4505-A4F1-9E36EA1379D0}" dt="2022-03-04T19:32:09.519" v="270" actId="6549"/>
        <pc:sldMkLst>
          <pc:docMk/>
          <pc:sldMk cId="4231762105" sldId="693"/>
        </pc:sldMkLst>
        <pc:spChg chg="add mod">
          <ac:chgData name="Segev, Jonathan" userId="7c67a1b0-8725-4553-8055-0888dbcaef94" providerId="ADAL" clId="{6857867A-C601-4505-A4F1-9E36EA1379D0}" dt="2022-03-04T19:32:09.519" v="270" actId="6549"/>
          <ac:spMkLst>
            <pc:docMk/>
            <pc:sldMk cId="4231762105" sldId="693"/>
            <ac:spMk id="7" creationId="{F24CAE31-45A2-4DF0-92BC-2F7726ACEE53}"/>
          </ac:spMkLst>
        </pc:spChg>
        <pc:graphicFrameChg chg="add mod">
          <ac:chgData name="Segev, Jonathan" userId="7c67a1b0-8725-4553-8055-0888dbcaef94" providerId="ADAL" clId="{6857867A-C601-4505-A4F1-9E36EA1379D0}" dt="2022-03-04T19:30:09.755" v="258"/>
          <ac:graphicFrameMkLst>
            <pc:docMk/>
            <pc:sldMk cId="4231762105" sldId="693"/>
            <ac:graphicFrameMk id="8" creationId="{F138E37A-32BB-4AFD-92AE-D9D4CD0491CC}"/>
          </ac:graphicFrameMkLst>
        </pc:graphicFrameChg>
      </pc:sldChg>
      <pc:sldChg chg="modSp mod">
        <pc:chgData name="Segev, Jonathan" userId="7c67a1b0-8725-4553-8055-0888dbcaef94" providerId="ADAL" clId="{6857867A-C601-4505-A4F1-9E36EA1379D0}" dt="2022-03-04T19:27:27.536" v="125" actId="6549"/>
        <pc:sldMkLst>
          <pc:docMk/>
          <pc:sldMk cId="3473345634" sldId="694"/>
        </pc:sldMkLst>
        <pc:spChg chg="mod">
          <ac:chgData name="Segev, Jonathan" userId="7c67a1b0-8725-4553-8055-0888dbcaef94" providerId="ADAL" clId="{6857867A-C601-4505-A4F1-9E36EA1379D0}" dt="2022-03-04T19:27:27.536" v="125" actId="6549"/>
          <ac:spMkLst>
            <pc:docMk/>
            <pc:sldMk cId="3473345634" sldId="694"/>
            <ac:spMk id="2" creationId="{00000000-0000-0000-0000-000000000000}"/>
          </ac:spMkLst>
        </pc:spChg>
      </pc:sldChg>
      <pc:sldChg chg="del">
        <pc:chgData name="Segev, Jonathan" userId="7c67a1b0-8725-4553-8055-0888dbcaef94" providerId="ADAL" clId="{6857867A-C601-4505-A4F1-9E36EA1379D0}" dt="2022-03-04T20:21:15.322" v="730" actId="47"/>
        <pc:sldMkLst>
          <pc:docMk/>
          <pc:sldMk cId="1744781822" sldId="2368"/>
        </pc:sldMkLst>
      </pc:sldChg>
      <pc:sldChg chg="modSp new mod">
        <pc:chgData name="Segev, Jonathan" userId="7c67a1b0-8725-4553-8055-0888dbcaef94" providerId="ADAL" clId="{6857867A-C601-4505-A4F1-9E36EA1379D0}" dt="2022-03-04T19:32:48.578" v="339" actId="20577"/>
        <pc:sldMkLst>
          <pc:docMk/>
          <pc:sldMk cId="459015939" sldId="2402"/>
        </pc:sldMkLst>
        <pc:spChg chg="mod">
          <ac:chgData name="Segev, Jonathan" userId="7c67a1b0-8725-4553-8055-0888dbcaef94" providerId="ADAL" clId="{6857867A-C601-4505-A4F1-9E36EA1379D0}" dt="2022-03-04T19:32:37.477" v="307" actId="20577"/>
          <ac:spMkLst>
            <pc:docMk/>
            <pc:sldMk cId="459015939" sldId="2402"/>
            <ac:spMk id="2" creationId="{4B1BAC5C-5D8A-41F9-B382-A7B05490D45C}"/>
          </ac:spMkLst>
        </pc:spChg>
        <pc:spChg chg="mod">
          <ac:chgData name="Segev, Jonathan" userId="7c67a1b0-8725-4553-8055-0888dbcaef94" providerId="ADAL" clId="{6857867A-C601-4505-A4F1-9E36EA1379D0}" dt="2022-03-04T19:32:48.578" v="339" actId="20577"/>
          <ac:spMkLst>
            <pc:docMk/>
            <pc:sldMk cId="459015939" sldId="2402"/>
            <ac:spMk id="3" creationId="{7E720B89-65B4-48BD-BD8F-2952A5B44FE3}"/>
          </ac:spMkLst>
        </pc:spChg>
      </pc:sldChg>
      <pc:sldChg chg="modSp new mod">
        <pc:chgData name="Segev, Jonathan" userId="7c67a1b0-8725-4553-8055-0888dbcaef94" providerId="ADAL" clId="{6857867A-C601-4505-A4F1-9E36EA1379D0}" dt="2022-03-04T20:21:07.576" v="729" actId="20577"/>
        <pc:sldMkLst>
          <pc:docMk/>
          <pc:sldMk cId="1412112517" sldId="2403"/>
        </pc:sldMkLst>
        <pc:spChg chg="mod">
          <ac:chgData name="Segev, Jonathan" userId="7c67a1b0-8725-4553-8055-0888dbcaef94" providerId="ADAL" clId="{6857867A-C601-4505-A4F1-9E36EA1379D0}" dt="2022-03-04T19:33:05.514" v="342" actId="20577"/>
          <ac:spMkLst>
            <pc:docMk/>
            <pc:sldMk cId="1412112517" sldId="2403"/>
            <ac:spMk id="2" creationId="{BE6E2335-2C6E-4E19-A872-956524C4715E}"/>
          </ac:spMkLst>
        </pc:spChg>
        <pc:spChg chg="mod">
          <ac:chgData name="Segev, Jonathan" userId="7c67a1b0-8725-4553-8055-0888dbcaef94" providerId="ADAL" clId="{6857867A-C601-4505-A4F1-9E36EA1379D0}" dt="2022-03-04T20:21:07.576" v="729" actId="20577"/>
          <ac:spMkLst>
            <pc:docMk/>
            <pc:sldMk cId="1412112517" sldId="2403"/>
            <ac:spMk id="3" creationId="{4D0F761F-0717-4BE6-95AD-CE8996484AD8}"/>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35B4-4C31-973F-C05985E556BE}"/>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35B4-4C31-973F-C05985E556BE}"/>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76</c:v>
                </c:pt>
                <c:pt idx="1">
                  <c:v>0</c:v>
                </c:pt>
                <c:pt idx="2">
                  <c:v>0</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170592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310374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802.11-22/224r1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March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Approve release of D4.0 to JTC1/SC6</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3485710"/>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SAB Comment Resolution Status (7min) – Editors</a:t>
            </a:r>
          </a:p>
          <a:p>
            <a:pPr algn="just">
              <a:spcBef>
                <a:spcPct val="20000"/>
              </a:spcBef>
              <a:buFontTx/>
              <a:buChar char="•"/>
            </a:pPr>
            <a:r>
              <a:rPr lang="en-US" altLang="en-US" sz="1800" b="0" dirty="0"/>
              <a:t>Approval of previous meeting minutes (5min) </a:t>
            </a:r>
          </a:p>
          <a:p>
            <a:pPr algn="just">
              <a:spcBef>
                <a:spcPct val="20000"/>
              </a:spcBef>
              <a:buFontTx/>
              <a:buChar char="•"/>
            </a:pPr>
            <a:r>
              <a:rPr lang="en-US" sz="1800" b="0" dirty="0"/>
              <a:t>Approve release of D4.0 to JTC1/SC6 (5min) </a:t>
            </a:r>
          </a:p>
          <a:p>
            <a:pPr algn="just">
              <a:spcBef>
                <a:spcPct val="20000"/>
              </a:spcBef>
              <a:buFontTx/>
              <a:buChar char="•"/>
            </a:pPr>
            <a:r>
              <a:rPr lang="en-US" sz="1800" b="0" dirty="0"/>
              <a:t>Review SA1 CR status</a:t>
            </a:r>
          </a:p>
          <a:p>
            <a:pPr algn="just">
              <a:spcBef>
                <a:spcPct val="20000"/>
              </a:spcBef>
              <a:buFontTx/>
              <a:buChar char="•"/>
            </a:pPr>
            <a:r>
              <a:rPr lang="en-US" sz="1800" b="0" dirty="0"/>
              <a:t>Review CR submissions</a:t>
            </a:r>
          </a:p>
          <a:p>
            <a:pPr algn="just">
              <a:spcBef>
                <a:spcPct val="20000"/>
              </a:spcBef>
              <a:buFontTx/>
              <a:buChar char="•"/>
            </a:pPr>
            <a:r>
              <a:rPr lang="en-US" sz="1800" b="0" dirty="0"/>
              <a:t>Perform group CR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7th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4934779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
        <p:nvSpPr>
          <p:cNvPr id="7" name="Rectangle 2">
            <a:extLst>
              <a:ext uri="{FF2B5EF4-FFF2-40B4-BE49-F238E27FC236}">
                <a16:creationId xmlns:a16="http://schemas.microsoft.com/office/drawing/2014/main" id="{F24CAE31-45A2-4DF0-92BC-2F7726ACEE53}"/>
              </a:ext>
            </a:extLst>
          </p:cNvPr>
          <p:cNvSpPr txBox="1">
            <a:spLocks noChangeArrowheads="1"/>
          </p:cNvSpPr>
          <p:nvPr/>
        </p:nvSpPr>
        <p:spPr bwMode="auto">
          <a:xfrm>
            <a:off x="191344" y="1701804"/>
            <a:ext cx="756084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93% approve / 6% disapprove / 5% abstain</a:t>
            </a:r>
            <a:endParaRPr lang="en-US" sz="1800" kern="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Published new minor draft D4.1. </a:t>
            </a:r>
          </a:p>
        </p:txBody>
      </p:sp>
      <p:graphicFrame>
        <p:nvGraphicFramePr>
          <p:cNvPr id="8" name="Chart 7">
            <a:extLst>
              <a:ext uri="{FF2B5EF4-FFF2-40B4-BE49-F238E27FC236}">
                <a16:creationId xmlns:a16="http://schemas.microsoft.com/office/drawing/2014/main" id="{F138E37A-32BB-4AFD-92AE-D9D4CD0491CC}"/>
              </a:ext>
            </a:extLst>
          </p:cNvPr>
          <p:cNvGraphicFramePr/>
          <p:nvPr>
            <p:extLst>
              <p:ext uri="{D42A27DB-BD31-4B8C-83A1-F6EECF244321}">
                <p14:modId xmlns:p14="http://schemas.microsoft.com/office/powerpoint/2010/main" val="27963408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AC5C-5D8A-41F9-B382-A7B05490D45C}"/>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7E720B89-65B4-48BD-BD8F-2952A5B44FE3}"/>
              </a:ext>
            </a:extLst>
          </p:cNvPr>
          <p:cNvSpPr>
            <a:spLocks noGrp="1"/>
          </p:cNvSpPr>
          <p:nvPr>
            <p:ph idx="1"/>
          </p:nvPr>
        </p:nvSpPr>
        <p:spPr/>
        <p:txBody>
          <a:bodyPr/>
          <a:lstStyle/>
          <a:p>
            <a:r>
              <a:rPr lang="en-US" dirty="0"/>
              <a:t>Refer to submission 11-22-771.</a:t>
            </a:r>
          </a:p>
        </p:txBody>
      </p:sp>
      <p:sp>
        <p:nvSpPr>
          <p:cNvPr id="4" name="Slide Number Placeholder 3">
            <a:extLst>
              <a:ext uri="{FF2B5EF4-FFF2-40B4-BE49-F238E27FC236}">
                <a16:creationId xmlns:a16="http://schemas.microsoft.com/office/drawing/2014/main" id="{4298FE26-4D67-4B3E-94DA-056DFA27B5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7BE7232-690C-4283-B183-40EBA4FD4B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072D38-77F6-42E3-AEAB-690ECA67303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901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2335-2C6E-4E19-A872-956524C4715E}"/>
              </a:ext>
            </a:extLst>
          </p:cNvPr>
          <p:cNvSpPr>
            <a:spLocks noGrp="1"/>
          </p:cNvSpPr>
          <p:nvPr>
            <p:ph type="title"/>
          </p:nvPr>
        </p:nvSpPr>
        <p:spPr/>
        <p:txBody>
          <a:bodyPr/>
          <a:lstStyle/>
          <a:p>
            <a:r>
              <a:rPr lang="en-US" sz="3200" b="0" dirty="0"/>
              <a:t>Approve release of D4.0 to JTC1/SC6 (5min) </a:t>
            </a:r>
            <a:endParaRPr lang="en-US" dirty="0"/>
          </a:p>
        </p:txBody>
      </p:sp>
      <p:sp>
        <p:nvSpPr>
          <p:cNvPr id="3" name="Content Placeholder 2">
            <a:extLst>
              <a:ext uri="{FF2B5EF4-FFF2-40B4-BE49-F238E27FC236}">
                <a16:creationId xmlns:a16="http://schemas.microsoft.com/office/drawing/2014/main" id="{4D0F761F-0717-4BE6-95AD-CE8996484AD8}"/>
              </a:ext>
            </a:extLst>
          </p:cNvPr>
          <p:cNvSpPr>
            <a:spLocks noGrp="1"/>
          </p:cNvSpPr>
          <p:nvPr>
            <p:ph idx="1"/>
          </p:nvPr>
        </p:nvSpPr>
        <p:spPr/>
        <p:txBody>
          <a:bodyPr/>
          <a:lstStyle/>
          <a:p>
            <a:pPr>
              <a:buFont typeface="Arial" panose="020B0604020202020204" pitchFamily="34" charset="0"/>
              <a:buChar char="•"/>
            </a:pPr>
            <a:r>
              <a:rPr lang="en-US" b="0" dirty="0"/>
              <a:t>SC6 is the subcommittee of the Joint Technical Committee ISO/IEC JTC 1. </a:t>
            </a:r>
          </a:p>
          <a:p>
            <a:pPr>
              <a:buFont typeface="Arial" panose="020B0604020202020204" pitchFamily="34" charset="0"/>
              <a:buChar char="•"/>
            </a:pPr>
            <a:r>
              <a:rPr lang="en-US" b="0" dirty="0"/>
              <a:t>The normal practice in 802.11 is to release a draft to JTC1/SC6 upon passing of SA ballot milestone. </a:t>
            </a:r>
          </a:p>
          <a:p>
            <a:pPr>
              <a:buFont typeface="Arial" panose="020B0604020202020204" pitchFamily="34" charset="0"/>
              <a:buChar char="•"/>
            </a:pPr>
            <a:r>
              <a:rPr lang="en-US" b="0" dirty="0"/>
              <a:t>The approval in the TG will be followed with approval in the WG (motion on behalf).</a:t>
            </a:r>
          </a:p>
          <a:p>
            <a:pPr marL="0" indent="0"/>
            <a:endParaRPr lang="en-US" b="0" dirty="0"/>
          </a:p>
          <a:p>
            <a:endParaRPr lang="en-US" b="0" dirty="0"/>
          </a:p>
        </p:txBody>
      </p:sp>
      <p:sp>
        <p:nvSpPr>
          <p:cNvPr id="4" name="Slide Number Placeholder 3">
            <a:extLst>
              <a:ext uri="{FF2B5EF4-FFF2-40B4-BE49-F238E27FC236}">
                <a16:creationId xmlns:a16="http://schemas.microsoft.com/office/drawing/2014/main" id="{D177CEE3-8EED-4A4D-A777-A937D961250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428918-9B3E-4EA0-83C4-C3E7F228C4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7AC2AE-708E-4033-BDCE-75BC1F82077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1211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190763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016368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(5 min – as needed)</a:t>
            </a:r>
          </a:p>
          <a:p>
            <a:pPr algn="just">
              <a:spcBef>
                <a:spcPct val="20000"/>
              </a:spcBef>
              <a:buFontTx/>
              <a:buChar char="•"/>
            </a:pPr>
            <a:r>
              <a:rPr lang="en-US" altLang="en-US" sz="1800" b="0" dirty="0"/>
              <a:t>SA1 CR Status – 15min</a:t>
            </a:r>
          </a:p>
          <a:p>
            <a:pPr algn="just">
              <a:spcBef>
                <a:spcPct val="20000"/>
              </a:spcBef>
              <a:buFontTx/>
              <a:buChar char="•"/>
            </a:pPr>
            <a:r>
              <a:rPr 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March 	6</a:t>
            </a:r>
            <a:r>
              <a:rPr lang="en-US" altLang="en-US" sz="2000" b="0" kern="0" baseline="30000" dirty="0"/>
              <a:t>th</a:t>
            </a:r>
            <a:endParaRPr lang="en-US" altLang="en-US" sz="2000" b="0" kern="0" dirty="0"/>
          </a:p>
          <a:p>
            <a:pPr>
              <a:buFont typeface="Arial" panose="020B0604020202020204" pitchFamily="34" charset="0"/>
              <a:buChar char="•"/>
            </a:pPr>
            <a:r>
              <a:rPr lang="en-US" altLang="en-US" sz="2000" b="0" kern="0" dirty="0"/>
              <a:t>March 	13</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March 	20</a:t>
            </a:r>
            <a:r>
              <a:rPr lang="en-US" altLang="en-US" sz="2000" b="0" kern="0" baseline="30000" dirty="0"/>
              <a:t>th</a:t>
            </a:r>
            <a:r>
              <a:rPr lang="en-US" altLang="en-US" sz="2000" b="0" kern="0" dirty="0"/>
              <a:t>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March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March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 Technical and General comments which constitutes  ?% of the received Technical and General comments received.</a:t>
            </a:r>
          </a:p>
          <a:p>
            <a:pPr lvl="1">
              <a:buFont typeface="Arial" panose="020B0604020202020204" pitchFamily="34" charset="0"/>
              <a:buChar char="•"/>
            </a:pPr>
            <a:r>
              <a:rPr lang="en-US" dirty="0"/>
              <a:t>Reviewed and approved resolutions to ? Editorial which constitutes ?% of the Editorial comments received.</a:t>
            </a:r>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response to comments received as part of </a:t>
            </a:r>
            <a:r>
              <a:rPr lang="en-US" dirty="0"/>
              <a:t>P802.11az SAB #1.</a:t>
            </a:r>
          </a:p>
          <a:p>
            <a:pPr lvl="1">
              <a:buFont typeface="Arial" panose="020B0604020202020204" pitchFamily="34" charset="0"/>
              <a:buChar char="•"/>
            </a:pPr>
            <a:r>
              <a:rPr lang="en-US" b="0" dirty="0"/>
              <a:t>Publish new draft D5.0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3631213665"/>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105272</TotalTime>
  <Words>5169</Words>
  <Application>Microsoft Office PowerPoint</Application>
  <PresentationFormat>Widescreen</PresentationFormat>
  <Paragraphs>803</Paragraphs>
  <Slides>60</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8"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March 7th meeting</vt:lpstr>
      <vt:lpstr>P802.11z Initial SA Ballot</vt:lpstr>
      <vt:lpstr>Approval of previous meeting minutes</vt:lpstr>
      <vt:lpstr>Approve release of D4.0 to JTC1/SC6 (5min) </vt:lpstr>
      <vt:lpstr>Review Submissions</vt:lpstr>
      <vt:lpstr>PowerPoint Presentation</vt:lpstr>
      <vt:lpstr>IEEE Electronic Meeting slot – March 8th</vt:lpstr>
      <vt:lpstr>Submission List for the Nov. 8th meeting</vt:lpstr>
      <vt:lpstr>PowerPoint Presentation</vt:lpstr>
      <vt:lpstr>PowerPoint Presentation</vt:lpstr>
      <vt:lpstr>IEEE Electronic Meeting slot – March 9th</vt:lpstr>
      <vt:lpstr>Submission List for the Nov. 8th meeting</vt:lpstr>
      <vt:lpstr>PowerPoint Presentation</vt:lpstr>
      <vt:lpstr>PowerPoint Presentation</vt:lpstr>
      <vt:lpstr>IEEE Electronic Meeting slot – March 10th</vt:lpstr>
      <vt:lpstr>Submission List for the Nov. 8th meeting</vt:lpstr>
      <vt:lpstr>PowerPoint Presentation</vt:lpstr>
      <vt:lpstr>PowerPoint Presentation</vt:lpstr>
      <vt:lpstr>IEEE Electronic Meeting Week – March 14th </vt:lpstr>
      <vt:lpstr>Review Submissions</vt:lpstr>
      <vt:lpstr>Scheduled TGaz CRC telecons</vt:lpstr>
      <vt:lpstr>Timeline – previously approved</vt:lpstr>
      <vt:lpstr>Timeline – updated</vt:lpstr>
      <vt:lpstr>March Progress and Targets Towards the March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697</cp:revision>
  <cp:lastPrinted>1601-01-01T00:00:00Z</cp:lastPrinted>
  <dcterms:created xsi:type="dcterms:W3CDTF">2018-08-06T10:28:59Z</dcterms:created>
  <dcterms:modified xsi:type="dcterms:W3CDTF">2022-03-04T20:21:15Z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