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368" r:id="rId29"/>
    <p:sldId id="679" r:id="rId30"/>
    <p:sldId id="680" r:id="rId31"/>
    <p:sldId id="686" r:id="rId32"/>
    <p:sldId id="2372" r:id="rId33"/>
    <p:sldId id="687" r:id="rId34"/>
    <p:sldId id="688" r:id="rId35"/>
    <p:sldId id="695" r:id="rId36"/>
    <p:sldId id="2373" r:id="rId37"/>
    <p:sldId id="696" r:id="rId38"/>
    <p:sldId id="697" r:id="rId39"/>
    <p:sldId id="2369" r:id="rId40"/>
    <p:sldId id="2374" r:id="rId41"/>
    <p:sldId id="2370" r:id="rId42"/>
    <p:sldId id="2371" r:id="rId43"/>
    <p:sldId id="2375" r:id="rId44"/>
    <p:sldId id="2376" r:id="rId45"/>
    <p:sldId id="2400" r:id="rId46"/>
    <p:sldId id="2391" r:id="rId47"/>
    <p:sldId id="2401" r:id="rId48"/>
    <p:sldId id="2392" r:id="rId49"/>
    <p:sldId id="709" r:id="rId50"/>
    <p:sldId id="315" r:id="rId51"/>
    <p:sldId id="312" r:id="rId52"/>
    <p:sldId id="318" r:id="rId53"/>
    <p:sldId id="472" r:id="rId54"/>
    <p:sldId id="473" r:id="rId55"/>
    <p:sldId id="474" r:id="rId56"/>
    <p:sldId id="480" r:id="rId57"/>
    <p:sldId id="259" r:id="rId58"/>
    <p:sldId id="260" r:id="rId59"/>
    <p:sldId id="261"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BACKUP" id="{B3550834-7302-4B03-A498-7ACF3B084A0E}">
          <p14:sldIdLst/>
        </p14:section>
        <p14:section name="March 7th - March IEEE electronic meeting" id="{DE843586-E506-4D30-A655-52B441F0114A}">
          <p14:sldIdLst>
            <p14:sldId id="690"/>
            <p14:sldId id="694"/>
            <p14:sldId id="693"/>
            <p14:sldId id="2368"/>
            <p14:sldId id="679"/>
            <p14:sldId id="680"/>
          </p14:sldIdLst>
        </p14:section>
        <p14:section name="March 8th - March IEEE electronic meeting" id="{347EDFAB-725B-4685-8406-804F1F654820}">
          <p14:sldIdLst>
            <p14:sldId id="686"/>
            <p14:sldId id="2372"/>
            <p14:sldId id="687"/>
            <p14:sldId id="688"/>
          </p14:sldIdLst>
        </p14:section>
        <p14:section name="March 9th - March IEEE electronic meeting" id="{0AD43289-B43F-47F1-8F81-0E941BD8A437}">
          <p14:sldIdLst>
            <p14:sldId id="695"/>
            <p14:sldId id="2373"/>
            <p14:sldId id="696"/>
            <p14:sldId id="697"/>
          </p14:sldIdLst>
        </p14:section>
        <p14:section name="March 10th - March IEEE electronic meeting" id="{88E20B98-9F37-4AE9-88CD-12E1CB447674}">
          <p14:sldIdLst>
            <p14:sldId id="2369"/>
            <p14:sldId id="2374"/>
            <p14:sldId id="2370"/>
            <p14:sldId id="2371"/>
          </p14:sldIdLst>
        </p14:section>
        <p14:section name="March 14th - March IEEE electronic meeting" id="{98ADCD1A-FEF1-4D07-971E-B12E8A6753FD}">
          <p14:sldIdLst>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69164B-CF31-4966-9ED7-9BBBC424B0D8}" v="13" dt="2022-01-27T18:59:31.06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5" autoAdjust="0"/>
    <p:restoredTop sz="96807" autoAdjust="0"/>
  </p:normalViewPr>
  <p:slideViewPr>
    <p:cSldViewPr>
      <p:cViewPr varScale="1">
        <p:scale>
          <a:sx n="113" d="100"/>
          <a:sy n="113" d="100"/>
        </p:scale>
        <p:origin x="138" y="33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CDA2FD0-B23D-41EB-9E4D-70AE4E5085F3}"/>
    <pc:docChg chg="undo custSel modSld">
      <pc:chgData name="Segev, Jonathan" userId="7c67a1b0-8725-4553-8055-0888dbcaef94" providerId="ADAL" clId="{BCDA2FD0-B23D-41EB-9E4D-70AE4E5085F3}" dt="2022-01-17T17:21:04.783" v="103" actId="20577"/>
      <pc:docMkLst>
        <pc:docMk/>
      </pc:docMkLst>
      <pc:sldChg chg="modSp mod">
        <pc:chgData name="Segev, Jonathan" userId="7c67a1b0-8725-4553-8055-0888dbcaef94" providerId="ADAL" clId="{BCDA2FD0-B23D-41EB-9E4D-70AE4E5085F3}" dt="2022-01-17T17:15:08.533" v="24" actId="20577"/>
        <pc:sldMkLst>
          <pc:docMk/>
          <pc:sldMk cId="2279493781" sldId="690"/>
        </pc:sldMkLst>
        <pc:spChg chg="mod">
          <ac:chgData name="Segev, Jonathan" userId="7c67a1b0-8725-4553-8055-0888dbcaef94" providerId="ADAL" clId="{BCDA2FD0-B23D-41EB-9E4D-70AE4E5085F3}" dt="2022-01-17T17:15:08.533" v="24" actId="20577"/>
          <ac:spMkLst>
            <pc:docMk/>
            <pc:sldMk cId="2279493781" sldId="690"/>
            <ac:spMk id="3" creationId="{00000000-0000-0000-0000-000000000000}"/>
          </ac:spMkLst>
        </pc:spChg>
      </pc:sldChg>
      <pc:sldChg chg="modSp mod">
        <pc:chgData name="Segev, Jonathan" userId="7c67a1b0-8725-4553-8055-0888dbcaef94" providerId="ADAL" clId="{BCDA2FD0-B23D-41EB-9E4D-70AE4E5085F3}" dt="2022-01-17T17:21:04.783" v="103" actId="20577"/>
        <pc:sldMkLst>
          <pc:docMk/>
          <pc:sldMk cId="3473345634" sldId="694"/>
        </pc:sldMkLst>
        <pc:graphicFrameChg chg="modGraphic">
          <ac:chgData name="Segev, Jonathan" userId="7c67a1b0-8725-4553-8055-0888dbcaef94" providerId="ADAL" clId="{BCDA2FD0-B23D-41EB-9E4D-70AE4E5085F3}" dt="2022-01-17T17:21:04.783" v="103" actId="20577"/>
          <ac:graphicFrameMkLst>
            <pc:docMk/>
            <pc:sldMk cId="3473345634" sldId="694"/>
            <ac:graphicFrameMk id="7" creationId="{00000000-0000-0000-0000-000000000000}"/>
          </ac:graphicFrameMkLst>
        </pc:graphicFrameChg>
      </pc:sldChg>
    </pc:docChg>
  </pc:docChgLst>
  <pc:docChgLst>
    <pc:chgData name="Segev, Jonathan" userId="7c67a1b0-8725-4553-8055-0888dbcaef94" providerId="ADAL" clId="{8069164B-CF31-4966-9ED7-9BBBC424B0D8}"/>
    <pc:docChg chg="undo custSel addSld delSld modSld sldOrd modMainMaster addSection modSection">
      <pc:chgData name="Segev, Jonathan" userId="7c67a1b0-8725-4553-8055-0888dbcaef94" providerId="ADAL" clId="{8069164B-CF31-4966-9ED7-9BBBC424B0D8}" dt="2022-01-27T18:59:37.828" v="601" actId="14100"/>
      <pc:docMkLst>
        <pc:docMk/>
      </pc:docMkLst>
      <pc:sldChg chg="modSp mod">
        <pc:chgData name="Segev, Jonathan" userId="7c67a1b0-8725-4553-8055-0888dbcaef94" providerId="ADAL" clId="{8069164B-CF31-4966-9ED7-9BBBC424B0D8}" dt="2022-01-27T17:33:18.583" v="27" actId="20577"/>
        <pc:sldMkLst>
          <pc:docMk/>
          <pc:sldMk cId="0" sldId="256"/>
        </pc:sldMkLst>
        <pc:spChg chg="mod">
          <ac:chgData name="Segev, Jonathan" userId="7c67a1b0-8725-4553-8055-0888dbcaef94" providerId="ADAL" clId="{8069164B-CF31-4966-9ED7-9BBBC424B0D8}" dt="2022-01-27T17:33:12.651" v="21" actId="20577"/>
          <ac:spMkLst>
            <pc:docMk/>
            <pc:sldMk cId="0" sldId="256"/>
            <ac:spMk id="3073" creationId="{00000000-0000-0000-0000-000000000000}"/>
          </ac:spMkLst>
        </pc:spChg>
        <pc:spChg chg="mod">
          <ac:chgData name="Segev, Jonathan" userId="7c67a1b0-8725-4553-8055-0888dbcaef94" providerId="ADAL" clId="{8069164B-CF31-4966-9ED7-9BBBC424B0D8}" dt="2022-01-27T17:33:18.583" v="27" actId="20577"/>
          <ac:spMkLst>
            <pc:docMk/>
            <pc:sldMk cId="0" sldId="256"/>
            <ac:spMk id="3074" creationId="{00000000-0000-0000-0000-000000000000}"/>
          </ac:spMkLst>
        </pc:spChg>
      </pc:sldChg>
      <pc:sldChg chg="modSp mod">
        <pc:chgData name="Segev, Jonathan" userId="7c67a1b0-8725-4553-8055-0888dbcaef94" providerId="ADAL" clId="{8069164B-CF31-4966-9ED7-9BBBC424B0D8}" dt="2022-01-27T17:34:00.258" v="60" actId="20577"/>
        <pc:sldMkLst>
          <pc:docMk/>
          <pc:sldMk cId="0" sldId="257"/>
        </pc:sldMkLst>
        <pc:spChg chg="mod">
          <ac:chgData name="Segev, Jonathan" userId="7c67a1b0-8725-4553-8055-0888dbcaef94" providerId="ADAL" clId="{8069164B-CF31-4966-9ED7-9BBBC424B0D8}" dt="2022-01-27T17:34:00.258" v="60" actId="20577"/>
          <ac:spMkLst>
            <pc:docMk/>
            <pc:sldMk cId="0" sldId="257"/>
            <ac:spMk id="4098" creationId="{00000000-0000-0000-0000-000000000000}"/>
          </ac:spMkLst>
        </pc:spChg>
      </pc:sldChg>
      <pc:sldChg chg="modSp mod">
        <pc:chgData name="Segev, Jonathan" userId="7c67a1b0-8725-4553-8055-0888dbcaef94" providerId="ADAL" clId="{8069164B-CF31-4966-9ED7-9BBBC424B0D8}" dt="2022-01-27T17:33:41.775" v="43" actId="20577"/>
        <pc:sldMkLst>
          <pc:docMk/>
          <pc:sldMk cId="1558500835" sldId="265"/>
        </pc:sldMkLst>
        <pc:spChg chg="mod">
          <ac:chgData name="Segev, Jonathan" userId="7c67a1b0-8725-4553-8055-0888dbcaef94" providerId="ADAL" clId="{8069164B-CF31-4966-9ED7-9BBBC424B0D8}" dt="2022-01-27T17:33:41.775" v="43" actId="20577"/>
          <ac:spMkLst>
            <pc:docMk/>
            <pc:sldMk cId="1558500835" sldId="265"/>
            <ac:spMk id="3" creationId="{00000000-0000-0000-0000-000000000000}"/>
          </ac:spMkLst>
        </pc:spChg>
      </pc:sldChg>
      <pc:sldChg chg="modSp mod">
        <pc:chgData name="Segev, Jonathan" userId="7c67a1b0-8725-4553-8055-0888dbcaef94" providerId="ADAL" clId="{8069164B-CF31-4966-9ED7-9BBBC424B0D8}" dt="2022-01-27T18:45:29.469" v="145" actId="20577"/>
        <pc:sldMkLst>
          <pc:docMk/>
          <pc:sldMk cId="1606978152" sldId="345"/>
        </pc:sldMkLst>
        <pc:graphicFrameChg chg="modGraphic">
          <ac:chgData name="Segev, Jonathan" userId="7c67a1b0-8725-4553-8055-0888dbcaef94" providerId="ADAL" clId="{8069164B-CF31-4966-9ED7-9BBBC424B0D8}" dt="2022-01-27T18:45:29.469" v="14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8069164B-CF31-4966-9ED7-9BBBC424B0D8}" dt="2022-01-27T18:45:11.802" v="136" actId="6549"/>
        <pc:sldMkLst>
          <pc:docMk/>
          <pc:sldMk cId="4011216508" sldId="569"/>
        </pc:sldMkLst>
        <pc:spChg chg="mod">
          <ac:chgData name="Segev, Jonathan" userId="7c67a1b0-8725-4553-8055-0888dbcaef94" providerId="ADAL" clId="{8069164B-CF31-4966-9ED7-9BBBC424B0D8}" dt="2022-01-27T18:44:03.754" v="77" actId="6549"/>
          <ac:spMkLst>
            <pc:docMk/>
            <pc:sldMk cId="4011216508" sldId="569"/>
            <ac:spMk id="2" creationId="{00000000-0000-0000-0000-000000000000}"/>
          </ac:spMkLst>
        </pc:spChg>
        <pc:spChg chg="mod">
          <ac:chgData name="Segev, Jonathan" userId="7c67a1b0-8725-4553-8055-0888dbcaef94" providerId="ADAL" clId="{8069164B-CF31-4966-9ED7-9BBBC424B0D8}" dt="2022-01-27T18:45:06.915" v="135" actId="20577"/>
          <ac:spMkLst>
            <pc:docMk/>
            <pc:sldMk cId="4011216508" sldId="569"/>
            <ac:spMk id="3" creationId="{00000000-0000-0000-0000-000000000000}"/>
          </ac:spMkLst>
        </pc:spChg>
        <pc:spChg chg="mod">
          <ac:chgData name="Segev, Jonathan" userId="7c67a1b0-8725-4553-8055-0888dbcaef94" providerId="ADAL" clId="{8069164B-CF31-4966-9ED7-9BBBC424B0D8}" dt="2022-01-27T18:45:11.802" v="136" actId="6549"/>
          <ac:spMkLst>
            <pc:docMk/>
            <pc:sldMk cId="4011216508" sldId="569"/>
            <ac:spMk id="7" creationId="{13C21951-EF11-4B7C-A112-83E121BD1D41}"/>
          </ac:spMkLst>
        </pc:spChg>
      </pc:sldChg>
      <pc:sldChg chg="del">
        <pc:chgData name="Segev, Jonathan" userId="7c67a1b0-8725-4553-8055-0888dbcaef94" providerId="ADAL" clId="{8069164B-CF31-4966-9ED7-9BBBC424B0D8}" dt="2022-01-27T18:42:39.086" v="71" actId="47"/>
        <pc:sldMkLst>
          <pc:docMk/>
          <pc:sldMk cId="2691682855" sldId="591"/>
        </pc:sldMkLst>
      </pc:sldChg>
      <pc:sldChg chg="modSp mod">
        <pc:chgData name="Segev, Jonathan" userId="7c67a1b0-8725-4553-8055-0888dbcaef94" providerId="ADAL" clId="{8069164B-CF31-4966-9ED7-9BBBC424B0D8}" dt="2022-01-27T18:50:45.280" v="183" actId="20577"/>
        <pc:sldMkLst>
          <pc:docMk/>
          <pc:sldMk cId="392818440" sldId="686"/>
        </pc:sldMkLst>
        <pc:spChg chg="mod">
          <ac:chgData name="Segev, Jonathan" userId="7c67a1b0-8725-4553-8055-0888dbcaef94" providerId="ADAL" clId="{8069164B-CF31-4966-9ED7-9BBBC424B0D8}" dt="2022-01-27T18:50:45.280" v="183" actId="20577"/>
          <ac:spMkLst>
            <pc:docMk/>
            <pc:sldMk cId="392818440" sldId="686"/>
            <ac:spMk id="2" creationId="{00000000-0000-0000-0000-000000000000}"/>
          </ac:spMkLst>
        </pc:spChg>
      </pc:sldChg>
      <pc:sldChg chg="modSp mod">
        <pc:chgData name="Segev, Jonathan" userId="7c67a1b0-8725-4553-8055-0888dbcaef94" providerId="ADAL" clId="{8069164B-CF31-4966-9ED7-9BBBC424B0D8}" dt="2022-01-27T18:50:23.140" v="172" actId="20577"/>
        <pc:sldMkLst>
          <pc:docMk/>
          <pc:sldMk cId="2279493781" sldId="690"/>
        </pc:sldMkLst>
        <pc:spChg chg="mod">
          <ac:chgData name="Segev, Jonathan" userId="7c67a1b0-8725-4553-8055-0888dbcaef94" providerId="ADAL" clId="{8069164B-CF31-4966-9ED7-9BBBC424B0D8}" dt="2022-01-27T18:50:23.140" v="172" actId="20577"/>
          <ac:spMkLst>
            <pc:docMk/>
            <pc:sldMk cId="2279493781" sldId="690"/>
            <ac:spMk id="2" creationId="{00000000-0000-0000-0000-000000000000}"/>
          </ac:spMkLst>
        </pc:spChg>
      </pc:sldChg>
      <pc:sldChg chg="modSp mod">
        <pc:chgData name="Segev, Jonathan" userId="7c67a1b0-8725-4553-8055-0888dbcaef94" providerId="ADAL" clId="{8069164B-CF31-4966-9ED7-9BBBC424B0D8}" dt="2022-01-27T18:51:05.232" v="202" actId="20577"/>
        <pc:sldMkLst>
          <pc:docMk/>
          <pc:sldMk cId="3002227407" sldId="695"/>
        </pc:sldMkLst>
        <pc:spChg chg="mod">
          <ac:chgData name="Segev, Jonathan" userId="7c67a1b0-8725-4553-8055-0888dbcaef94" providerId="ADAL" clId="{8069164B-CF31-4966-9ED7-9BBBC424B0D8}" dt="2022-01-27T18:51:05.232" v="202" actId="20577"/>
          <ac:spMkLst>
            <pc:docMk/>
            <pc:sldMk cId="3002227407" sldId="695"/>
            <ac:spMk id="2" creationId="{00000000-0000-0000-0000-000000000000}"/>
          </ac:spMkLst>
        </pc:spChg>
      </pc:sldChg>
      <pc:sldChg chg="ord">
        <pc:chgData name="Segev, Jonathan" userId="7c67a1b0-8725-4553-8055-0888dbcaef94" providerId="ADAL" clId="{8069164B-CF31-4966-9ED7-9BBBC424B0D8}" dt="2022-01-27T18:49:43.918" v="159" actId="20578"/>
        <pc:sldMkLst>
          <pc:docMk/>
          <pc:sldMk cId="3394078245" sldId="709"/>
        </pc:sldMkLst>
      </pc:sldChg>
      <pc:sldChg chg="modSp mod">
        <pc:chgData name="Segev, Jonathan" userId="7c67a1b0-8725-4553-8055-0888dbcaef94" providerId="ADAL" clId="{8069164B-CF31-4966-9ED7-9BBBC424B0D8}" dt="2022-01-27T18:41:44.948" v="70" actId="20577"/>
        <pc:sldMkLst>
          <pc:docMk/>
          <pc:sldMk cId="1968720319" sldId="2366"/>
        </pc:sldMkLst>
        <pc:spChg chg="mod">
          <ac:chgData name="Segev, Jonathan" userId="7c67a1b0-8725-4553-8055-0888dbcaef94" providerId="ADAL" clId="{8069164B-CF31-4966-9ED7-9BBBC424B0D8}" dt="2022-01-27T18:41:44.948" v="70" actId="20577"/>
          <ac:spMkLst>
            <pc:docMk/>
            <pc:sldMk cId="1968720319" sldId="2366"/>
            <ac:spMk id="3" creationId="{00000000-0000-0000-0000-000000000000}"/>
          </ac:spMkLst>
        </pc:spChg>
      </pc:sldChg>
      <pc:sldChg chg="modSp add mod">
        <pc:chgData name="Segev, Jonathan" userId="7c67a1b0-8725-4553-8055-0888dbcaef94" providerId="ADAL" clId="{8069164B-CF31-4966-9ED7-9BBBC424B0D8}" dt="2022-01-27T18:51:24.036" v="220" actId="20577"/>
        <pc:sldMkLst>
          <pc:docMk/>
          <pc:sldMk cId="4201636878" sldId="2369"/>
        </pc:sldMkLst>
        <pc:spChg chg="mod">
          <ac:chgData name="Segev, Jonathan" userId="7c67a1b0-8725-4553-8055-0888dbcaef94" providerId="ADAL" clId="{8069164B-CF31-4966-9ED7-9BBBC424B0D8}" dt="2022-01-27T18:51:24.036" v="220" actId="20577"/>
          <ac:spMkLst>
            <pc:docMk/>
            <pc:sldMk cId="4201636878" sldId="2369"/>
            <ac:spMk id="2" creationId="{00000000-0000-0000-0000-000000000000}"/>
          </ac:spMkLst>
        </pc:spChg>
      </pc:sldChg>
      <pc:sldChg chg="add">
        <pc:chgData name="Segev, Jonathan" userId="7c67a1b0-8725-4553-8055-0888dbcaef94" providerId="ADAL" clId="{8069164B-CF31-4966-9ED7-9BBBC424B0D8}" dt="2022-01-27T18:50:02.304" v="160"/>
        <pc:sldMkLst>
          <pc:docMk/>
          <pc:sldMk cId="482498585" sldId="2370"/>
        </pc:sldMkLst>
      </pc:sldChg>
      <pc:sldChg chg="add">
        <pc:chgData name="Segev, Jonathan" userId="7c67a1b0-8725-4553-8055-0888dbcaef94" providerId="ADAL" clId="{8069164B-CF31-4966-9ED7-9BBBC424B0D8}" dt="2022-01-27T18:50:02.304" v="160"/>
        <pc:sldMkLst>
          <pc:docMk/>
          <pc:sldMk cId="1655335060" sldId="2371"/>
        </pc:sldMkLst>
      </pc:sldChg>
      <pc:sldChg chg="add">
        <pc:chgData name="Segev, Jonathan" userId="7c67a1b0-8725-4553-8055-0888dbcaef94" providerId="ADAL" clId="{8069164B-CF31-4966-9ED7-9BBBC424B0D8}" dt="2022-01-27T18:50:50.034" v="184"/>
        <pc:sldMkLst>
          <pc:docMk/>
          <pc:sldMk cId="4056642371" sldId="2372"/>
        </pc:sldMkLst>
      </pc:sldChg>
      <pc:sldChg chg="add">
        <pc:chgData name="Segev, Jonathan" userId="7c67a1b0-8725-4553-8055-0888dbcaef94" providerId="ADAL" clId="{8069164B-CF31-4966-9ED7-9BBBC424B0D8}" dt="2022-01-27T18:51:12.221" v="203"/>
        <pc:sldMkLst>
          <pc:docMk/>
          <pc:sldMk cId="1419076328" sldId="2373"/>
        </pc:sldMkLst>
      </pc:sldChg>
      <pc:sldChg chg="add">
        <pc:chgData name="Segev, Jonathan" userId="7c67a1b0-8725-4553-8055-0888dbcaef94" providerId="ADAL" clId="{8069164B-CF31-4966-9ED7-9BBBC424B0D8}" dt="2022-01-27T18:51:28.022" v="221"/>
        <pc:sldMkLst>
          <pc:docMk/>
          <pc:sldMk cId="2257427411" sldId="2374"/>
        </pc:sldMkLst>
      </pc:sldChg>
      <pc:sldChg chg="modSp add mod">
        <pc:chgData name="Segev, Jonathan" userId="7c67a1b0-8725-4553-8055-0888dbcaef94" providerId="ADAL" clId="{8069164B-CF31-4966-9ED7-9BBBC424B0D8}" dt="2022-01-27T18:51:59.339" v="231" actId="5793"/>
        <pc:sldMkLst>
          <pc:docMk/>
          <pc:sldMk cId="1570543943" sldId="2375"/>
        </pc:sldMkLst>
        <pc:spChg chg="mod">
          <ac:chgData name="Segev, Jonathan" userId="7c67a1b0-8725-4553-8055-0888dbcaef94" providerId="ADAL" clId="{8069164B-CF31-4966-9ED7-9BBBC424B0D8}" dt="2022-01-27T18:51:59.339" v="231" actId="5793"/>
          <ac:spMkLst>
            <pc:docMk/>
            <pc:sldMk cId="1570543943" sldId="2375"/>
            <ac:spMk id="2" creationId="{00000000-0000-0000-0000-000000000000}"/>
          </ac:spMkLst>
        </pc:spChg>
      </pc:sldChg>
      <pc:sldChg chg="add">
        <pc:chgData name="Segev, Jonathan" userId="7c67a1b0-8725-4553-8055-0888dbcaef94" providerId="ADAL" clId="{8069164B-CF31-4966-9ED7-9BBBC424B0D8}" dt="2022-01-27T18:51:51.792" v="222"/>
        <pc:sldMkLst>
          <pc:docMk/>
          <pc:sldMk cId="894051626" sldId="2376"/>
        </pc:sldMkLst>
      </pc:sldChg>
      <pc:sldChg chg="add">
        <pc:chgData name="Segev, Jonathan" userId="7c67a1b0-8725-4553-8055-0888dbcaef94" providerId="ADAL" clId="{8069164B-CF31-4966-9ED7-9BBBC424B0D8}" dt="2022-01-27T18:52:43.209" v="232"/>
        <pc:sldMkLst>
          <pc:docMk/>
          <pc:sldMk cId="340587028" sldId="2391"/>
        </pc:sldMkLst>
      </pc:sldChg>
      <pc:sldChg chg="addSp modSp add mod">
        <pc:chgData name="Segev, Jonathan" userId="7c67a1b0-8725-4553-8055-0888dbcaef94" providerId="ADAL" clId="{8069164B-CF31-4966-9ED7-9BBBC424B0D8}" dt="2022-01-27T18:59:37.828" v="601" actId="14100"/>
        <pc:sldMkLst>
          <pc:docMk/>
          <pc:sldMk cId="2401246678" sldId="2392"/>
        </pc:sldMkLst>
        <pc:spChg chg="mod">
          <ac:chgData name="Segev, Jonathan" userId="7c67a1b0-8725-4553-8055-0888dbcaef94" providerId="ADAL" clId="{8069164B-CF31-4966-9ED7-9BBBC424B0D8}" dt="2022-01-27T18:55:01.480" v="324" actId="6549"/>
          <ac:spMkLst>
            <pc:docMk/>
            <pc:sldMk cId="2401246678" sldId="2392"/>
            <ac:spMk id="2" creationId="{E93E8C48-D0FE-45AE-A892-200CA7D54BC4}"/>
          </ac:spMkLst>
        </pc:spChg>
        <pc:spChg chg="mod">
          <ac:chgData name="Segev, Jonathan" userId="7c67a1b0-8725-4553-8055-0888dbcaef94" providerId="ADAL" clId="{8069164B-CF31-4966-9ED7-9BBBC424B0D8}" dt="2022-01-27T18:59:37.828" v="601" actId="14100"/>
          <ac:spMkLst>
            <pc:docMk/>
            <pc:sldMk cId="2401246678" sldId="2392"/>
            <ac:spMk id="3" creationId="{F4989200-2622-46AD-AE0D-4E2448C695E7}"/>
          </ac:spMkLst>
        </pc:spChg>
        <pc:graphicFrameChg chg="add mod">
          <ac:chgData name="Segev, Jonathan" userId="7c67a1b0-8725-4553-8055-0888dbcaef94" providerId="ADAL" clId="{8069164B-CF31-4966-9ED7-9BBBC424B0D8}" dt="2022-01-27T18:59:31.064" v="600" actId="14100"/>
          <ac:graphicFrameMkLst>
            <pc:docMk/>
            <pc:sldMk cId="2401246678" sldId="2392"/>
            <ac:graphicFrameMk id="7" creationId="{DD857EA2-8230-4DED-A5E1-3B659BC440E6}"/>
          </ac:graphicFrameMkLst>
        </pc:graphicFrameChg>
      </pc:sldChg>
      <pc:sldChg chg="modSp add mod">
        <pc:chgData name="Segev, Jonathan" userId="7c67a1b0-8725-4553-8055-0888dbcaef94" providerId="ADAL" clId="{8069164B-CF31-4966-9ED7-9BBBC424B0D8}" dt="2022-01-27T18:54:49.625" v="318" actId="20577"/>
        <pc:sldMkLst>
          <pc:docMk/>
          <pc:sldMk cId="2220088644" sldId="2400"/>
        </pc:sldMkLst>
        <pc:spChg chg="mod">
          <ac:chgData name="Segev, Jonathan" userId="7c67a1b0-8725-4553-8055-0888dbcaef94" providerId="ADAL" clId="{8069164B-CF31-4966-9ED7-9BBBC424B0D8}" dt="2022-01-27T18:54:49.625" v="318" actId="20577"/>
          <ac:spMkLst>
            <pc:docMk/>
            <pc:sldMk cId="2220088644" sldId="2400"/>
            <ac:spMk id="8" creationId="{CC5B7EB9-3DEF-4981-89A9-614127FF9327}"/>
          </ac:spMkLst>
        </pc:spChg>
      </pc:sldChg>
      <pc:sldChg chg="add">
        <pc:chgData name="Segev, Jonathan" userId="7c67a1b0-8725-4553-8055-0888dbcaef94" providerId="ADAL" clId="{8069164B-CF31-4966-9ED7-9BBBC424B0D8}" dt="2022-01-27T18:52:43.209" v="232"/>
        <pc:sldMkLst>
          <pc:docMk/>
          <pc:sldMk cId="692434562" sldId="2401"/>
        </pc:sldMkLst>
      </pc:sldChg>
      <pc:sldMasterChg chg="modSp mod">
        <pc:chgData name="Segev, Jonathan" userId="7c67a1b0-8725-4553-8055-0888dbcaef94" providerId="ADAL" clId="{8069164B-CF31-4966-9ED7-9BBBC424B0D8}" dt="2022-01-27T17:32:58.274" v="12" actId="20577"/>
        <pc:sldMasterMkLst>
          <pc:docMk/>
          <pc:sldMasterMk cId="0" sldId="2147483648"/>
        </pc:sldMasterMkLst>
        <pc:spChg chg="mod">
          <ac:chgData name="Segev, Jonathan" userId="7c67a1b0-8725-4553-8055-0888dbcaef94" providerId="ADAL" clId="{8069164B-CF31-4966-9ED7-9BBBC424B0D8}" dt="2022-01-27T17:32:58.274" v="12"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170592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10374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2022-01-27</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Jan.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8471109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TBA</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934779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4190763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163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105192</TotalTime>
  <Words>5045</Words>
  <Application>Microsoft Office PowerPoint</Application>
  <PresentationFormat>Widescreen</PresentationFormat>
  <Paragraphs>771</Paragraphs>
  <Slides>59</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Nov. 8th meeting</vt:lpstr>
      <vt:lpstr>P802.11z Initial SA Ballot</vt:lpstr>
      <vt:lpstr>Submissions Awaiting Motions</vt:lpstr>
      <vt:lpstr>Review Submissions</vt:lpstr>
      <vt:lpstr>PowerPoint Presentation</vt:lpstr>
      <vt:lpstr>IEEE Electronic Meeting slot – March 8th</vt:lpstr>
      <vt:lpstr>Submission List for the Nov. 8th meeting</vt:lpstr>
      <vt:lpstr>PowerPoint Presentation</vt:lpstr>
      <vt:lpstr>PowerPoint Presentation</vt:lpstr>
      <vt:lpstr>IEEE Electronic Meeting slot – March 9th</vt:lpstr>
      <vt:lpstr>Submission List for the Nov. 8th meeting</vt:lpstr>
      <vt:lpstr>PowerPoint Presentation</vt:lpstr>
      <vt:lpstr>PowerPoint Presentation</vt:lpstr>
      <vt:lpstr>IEEE Electronic Meeting slot – March 10th</vt:lpstr>
      <vt:lpstr>Submission List for the Nov. 8th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697</cp:revision>
  <cp:lastPrinted>1601-01-01T00:00:00Z</cp:lastPrinted>
  <dcterms:created xsi:type="dcterms:W3CDTF">2018-08-06T10:28:59Z</dcterms:created>
  <dcterms:modified xsi:type="dcterms:W3CDTF">2022-01-27T18:59:44Z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