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62" r:id="rId2"/>
  </p:sldMasterIdLst>
  <p:notesMasterIdLst>
    <p:notesMasterId r:id="rId26"/>
  </p:notesMasterIdLst>
  <p:handoutMasterIdLst>
    <p:handoutMasterId r:id="rId27"/>
  </p:handoutMasterIdLst>
  <p:sldIdLst>
    <p:sldId id="269" r:id="rId3"/>
    <p:sldId id="370" r:id="rId4"/>
    <p:sldId id="427" r:id="rId5"/>
    <p:sldId id="428" r:id="rId6"/>
    <p:sldId id="464" r:id="rId7"/>
    <p:sldId id="465" r:id="rId8"/>
    <p:sldId id="436" r:id="rId9"/>
    <p:sldId id="453" r:id="rId10"/>
    <p:sldId id="403" r:id="rId11"/>
    <p:sldId id="404" r:id="rId12"/>
    <p:sldId id="430" r:id="rId13"/>
    <p:sldId id="406" r:id="rId14"/>
    <p:sldId id="451" r:id="rId15"/>
    <p:sldId id="476" r:id="rId16"/>
    <p:sldId id="472" r:id="rId17"/>
    <p:sldId id="471" r:id="rId18"/>
    <p:sldId id="409" r:id="rId19"/>
    <p:sldId id="477" r:id="rId20"/>
    <p:sldId id="455" r:id="rId21"/>
    <p:sldId id="474" r:id="rId22"/>
    <p:sldId id="475" r:id="rId23"/>
    <p:sldId id="454" r:id="rId24"/>
    <p:sldId id="478" r:id="rId25"/>
  </p:sldIdLst>
  <p:sldSz cx="12192000" cy="6858000"/>
  <p:notesSz cx="6858000" cy="9296400"/>
  <p:defaultTextStyle>
    <a:defPPr>
      <a:defRPr lang="en-US"/>
    </a:defPPr>
    <a:lvl1pPr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5pPr>
    <a:lvl6pPr marL="2286000" algn="l" defTabSz="914400" rtl="0" eaLnBrk="1" latinLnBrk="0" hangingPunct="1">
      <a:defRPr sz="2400" b="1" kern="1200">
        <a:solidFill>
          <a:schemeClr val="tx1"/>
        </a:solidFill>
        <a:latin typeface="Times New Roman" panose="02020603050405020304" pitchFamily="18" charset="0"/>
        <a:ea typeface="+mn-ea"/>
        <a:cs typeface="+mn-cs"/>
      </a:defRPr>
    </a:lvl6pPr>
    <a:lvl7pPr marL="2743200" algn="l" defTabSz="914400" rtl="0" eaLnBrk="1" latinLnBrk="0" hangingPunct="1">
      <a:defRPr sz="2400" b="1" kern="1200">
        <a:solidFill>
          <a:schemeClr val="tx1"/>
        </a:solidFill>
        <a:latin typeface="Times New Roman" panose="02020603050405020304" pitchFamily="18" charset="0"/>
        <a:ea typeface="+mn-ea"/>
        <a:cs typeface="+mn-cs"/>
      </a:defRPr>
    </a:lvl7pPr>
    <a:lvl8pPr marL="3200400" algn="l" defTabSz="914400" rtl="0" eaLnBrk="1" latinLnBrk="0" hangingPunct="1">
      <a:defRPr sz="2400" b="1" kern="1200">
        <a:solidFill>
          <a:schemeClr val="tx1"/>
        </a:solidFill>
        <a:latin typeface="Times New Roman" panose="02020603050405020304" pitchFamily="18" charset="0"/>
        <a:ea typeface="+mn-ea"/>
        <a:cs typeface="+mn-cs"/>
      </a:defRPr>
    </a:lvl8pPr>
    <a:lvl9pPr marL="3657600" algn="l" defTabSz="914400" rtl="0" eaLnBrk="1" latinLnBrk="0" hangingPunct="1">
      <a:defRPr sz="2400" b="1"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15:guide id="1" orient="horz" pos="2163">
          <p15:clr>
            <a:srgbClr val="A4A3A4"/>
          </p15:clr>
        </p15:guide>
        <p15:guide id="2" pos="284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00"/>
    <a:srgbClr val="F2FBFC"/>
    <a:srgbClr val="00FFFF"/>
    <a:srgbClr val="00CC99"/>
    <a:srgbClr val="FF33CC"/>
    <a:srgbClr val="66FF99"/>
    <a:srgbClr val="FF9966"/>
    <a:srgbClr val="FF99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3579" autoAdjust="0"/>
    <p:restoredTop sz="92643" autoAdjust="0"/>
  </p:normalViewPr>
  <p:slideViewPr>
    <p:cSldViewPr>
      <p:cViewPr varScale="1">
        <p:scale>
          <a:sx n="86" d="100"/>
          <a:sy n="86" d="100"/>
        </p:scale>
        <p:origin x="1008" y="96"/>
      </p:cViewPr>
      <p:guideLst>
        <p:guide orient="horz" pos="2160"/>
        <p:guide pos="3840"/>
      </p:guideLst>
    </p:cSldViewPr>
  </p:slideViewPr>
  <p:outlineViewPr>
    <p:cViewPr>
      <p:scale>
        <a:sx n="33" d="100"/>
        <a:sy n="33" d="100"/>
      </p:scale>
      <p:origin x="0" y="-7002"/>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100" d="100"/>
          <a:sy n="100" d="100"/>
        </p:scale>
        <p:origin x="3540" y="-324"/>
      </p:cViewPr>
      <p:guideLst>
        <p:guide orient="horz" pos="2163"/>
        <p:guide pos="284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notesMaster" Target="notesMasters/notesMaster1.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presProps" Target="presProp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handoutMaster" Target="handoutMasters/handoutMaster1.xml"/><Relationship Id="rId30"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975100" y="174625"/>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8213">
              <a:defRPr sz="1400"/>
            </a:lvl1pPr>
          </a:lstStyle>
          <a:p>
            <a:pPr>
              <a:defRPr/>
            </a:pPr>
            <a:r>
              <a:rPr lang="en-US" smtClean="0"/>
              <a:t>doc.: IEEE 802.11-22/0217r1</a:t>
            </a:r>
            <a:endParaRPr lang="en-US"/>
          </a:p>
        </p:txBody>
      </p:sp>
      <p:sp>
        <p:nvSpPr>
          <p:cNvPr id="3075" name="Rectangle 3"/>
          <p:cNvSpPr>
            <a:spLocks noGrp="1" noChangeArrowheads="1"/>
          </p:cNvSpPr>
          <p:nvPr>
            <p:ph type="dt" sz="quarter" idx="1"/>
          </p:nvPr>
        </p:nvSpPr>
        <p:spPr bwMode="auto">
          <a:xfrm>
            <a:off x="687388" y="174625"/>
            <a:ext cx="712787"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8213">
              <a:defRPr sz="1400"/>
            </a:lvl1pPr>
          </a:lstStyle>
          <a:p>
            <a:pPr>
              <a:defRPr/>
            </a:pPr>
            <a:r>
              <a:rPr lang="en-US" smtClean="0"/>
              <a:t>March 2022</a:t>
            </a:r>
            <a:endParaRPr lang="en-US"/>
          </a:p>
        </p:txBody>
      </p:sp>
      <p:sp>
        <p:nvSpPr>
          <p:cNvPr id="3076" name="Rectangle 4"/>
          <p:cNvSpPr>
            <a:spLocks noGrp="1" noChangeArrowheads="1"/>
          </p:cNvSpPr>
          <p:nvPr>
            <p:ph type="ftr" sz="quarter" idx="2"/>
          </p:nvPr>
        </p:nvSpPr>
        <p:spPr bwMode="auto">
          <a:xfrm>
            <a:off x="5781675" y="8997950"/>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8213">
              <a:defRPr sz="1200" b="0"/>
            </a:lvl1pPr>
          </a:lstStyle>
          <a:p>
            <a:pPr>
              <a:defRPr/>
            </a:pPr>
            <a:r>
              <a:rPr lang="en-US"/>
              <a:t>Dorothy Stanley, HP Enterprise</a:t>
            </a:r>
          </a:p>
        </p:txBody>
      </p:sp>
      <p:sp>
        <p:nvSpPr>
          <p:cNvPr id="3077" name="Rectangle 5"/>
          <p:cNvSpPr>
            <a:spLocks noGrp="1" noChangeArrowheads="1"/>
          </p:cNvSpPr>
          <p:nvPr>
            <p:ph type="sldNum" sz="quarter" idx="3"/>
          </p:nvPr>
        </p:nvSpPr>
        <p:spPr bwMode="auto">
          <a:xfrm>
            <a:off x="3095625" y="89979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8213">
              <a:defRPr sz="1200" b="0"/>
            </a:lvl1pPr>
          </a:lstStyle>
          <a:p>
            <a:pPr>
              <a:defRPr/>
            </a:pPr>
            <a:r>
              <a:rPr lang="en-US" altLang="en-US"/>
              <a:t>Page </a:t>
            </a:r>
            <a:fld id="{F32D01EB-7F25-48B6-9547-ECE47E752835}" type="slidenum">
              <a:rPr lang="en-US" altLang="en-US"/>
              <a:pPr>
                <a:defRPr/>
              </a:pPr>
              <a:t>‹#›</a:t>
            </a:fld>
            <a:endParaRPr lang="en-US" altLang="en-US"/>
          </a:p>
        </p:txBody>
      </p:sp>
      <p:sp>
        <p:nvSpPr>
          <p:cNvPr id="5126" name="Line 6"/>
          <p:cNvSpPr>
            <a:spLocks noChangeShapeType="1"/>
          </p:cNvSpPr>
          <p:nvPr/>
        </p:nvSpPr>
        <p:spPr bwMode="auto">
          <a:xfrm>
            <a:off x="685800" y="387350"/>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
        <p:nvSpPr>
          <p:cNvPr id="35847" name="Rectangle 7"/>
          <p:cNvSpPr>
            <a:spLocks noChangeArrowheads="1"/>
          </p:cNvSpPr>
          <p:nvPr/>
        </p:nvSpPr>
        <p:spPr bwMode="auto">
          <a:xfrm>
            <a:off x="685800" y="8997950"/>
            <a:ext cx="7032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defRPr/>
            </a:pPr>
            <a:r>
              <a:rPr lang="en-US" sz="1200" b="0" smtClean="0"/>
              <a:t>Submission</a:t>
            </a:r>
          </a:p>
        </p:txBody>
      </p:sp>
      <p:sp>
        <p:nvSpPr>
          <p:cNvPr id="5128" name="Line 8"/>
          <p:cNvSpPr>
            <a:spLocks noChangeShapeType="1"/>
          </p:cNvSpPr>
          <p:nvPr/>
        </p:nvSpPr>
        <p:spPr bwMode="auto">
          <a:xfrm>
            <a:off x="685800" y="8986838"/>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Tree>
    <p:extLst>
      <p:ext uri="{BB962C8B-B14F-4D97-AF65-F5344CB8AC3E}">
        <p14:creationId xmlns:p14="http://schemas.microsoft.com/office/powerpoint/2010/main" val="3346927187"/>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572125"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8213">
              <a:defRPr sz="1400"/>
            </a:lvl1pPr>
          </a:lstStyle>
          <a:p>
            <a:pPr>
              <a:defRPr/>
            </a:pPr>
            <a:r>
              <a:rPr lang="en-US" smtClean="0"/>
              <a:t>doc.: IEEE 802.11-22/0217r1</a:t>
            </a:r>
            <a:endParaRPr lang="en-US"/>
          </a:p>
        </p:txBody>
      </p:sp>
      <p:sp>
        <p:nvSpPr>
          <p:cNvPr id="2051" name="Rectangle 3"/>
          <p:cNvSpPr>
            <a:spLocks noGrp="1" noChangeArrowheads="1"/>
          </p:cNvSpPr>
          <p:nvPr>
            <p:ph type="dt" idx="1"/>
          </p:nvPr>
        </p:nvSpPr>
        <p:spPr bwMode="auto">
          <a:xfrm>
            <a:off x="646113" y="98425"/>
            <a:ext cx="827087"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8213">
              <a:defRPr sz="1400"/>
            </a:lvl1pPr>
          </a:lstStyle>
          <a:p>
            <a:pPr>
              <a:defRPr/>
            </a:pPr>
            <a:r>
              <a:rPr lang="en-US" smtClean="0"/>
              <a:t>March 2022</a:t>
            </a:r>
            <a:endParaRPr lang="en-US"/>
          </a:p>
        </p:txBody>
      </p:sp>
      <p:sp>
        <p:nvSpPr>
          <p:cNvPr id="4100" name="Rectangle 4"/>
          <p:cNvSpPr>
            <a:spLocks noGrp="1" noRot="1" noChangeAspect="1" noChangeArrowheads="1" noTextEdit="1"/>
          </p:cNvSpPr>
          <p:nvPr>
            <p:ph type="sldImg" idx="2"/>
          </p:nvPr>
        </p:nvSpPr>
        <p:spPr bwMode="auto">
          <a:xfrm>
            <a:off x="341313" y="701675"/>
            <a:ext cx="6178550" cy="347662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14400" y="4416425"/>
            <a:ext cx="5029200" cy="4184650"/>
          </a:xfrm>
          <a:prstGeom prst="rect">
            <a:avLst/>
          </a:prstGeom>
          <a:noFill/>
          <a:ln w="9525">
            <a:noFill/>
            <a:miter lim="800000"/>
            <a:headEnd/>
            <a:tailEnd/>
          </a:ln>
          <a:effectLst/>
        </p:spPr>
        <p:txBody>
          <a:bodyPr vert="horz" wrap="square" lIns="94112" tIns="46259" rIns="94112" bIns="46259"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287963" y="9001125"/>
            <a:ext cx="925512"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8788" lvl="4" algn="r" defTabSz="938213">
              <a:defRPr sz="1200" b="0"/>
            </a:lvl5pPr>
          </a:lstStyle>
          <a:p>
            <a:pPr lvl="4">
              <a:defRPr/>
            </a:pPr>
            <a:r>
              <a:rPr lang="en-US"/>
              <a:t>Dorothy Stanley, HP Enterprise</a:t>
            </a:r>
          </a:p>
        </p:txBody>
      </p:sp>
      <p:sp>
        <p:nvSpPr>
          <p:cNvPr id="2055" name="Rectangle 7"/>
          <p:cNvSpPr>
            <a:spLocks noGrp="1" noChangeArrowheads="1"/>
          </p:cNvSpPr>
          <p:nvPr>
            <p:ph type="sldNum" sz="quarter" idx="5"/>
          </p:nvPr>
        </p:nvSpPr>
        <p:spPr bwMode="auto">
          <a:xfrm>
            <a:off x="3181350" y="900112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8213">
              <a:defRPr sz="1200" b="0"/>
            </a:lvl1pPr>
          </a:lstStyle>
          <a:p>
            <a:pPr>
              <a:defRPr/>
            </a:pPr>
            <a:r>
              <a:rPr lang="en-US" altLang="en-US"/>
              <a:t>Page </a:t>
            </a:r>
            <a:fld id="{2D9A1103-2536-4E94-B60E-B659F7EE337B}" type="slidenum">
              <a:rPr lang="en-US" altLang="en-US"/>
              <a:pPr>
                <a:defRPr/>
              </a:pPr>
              <a:t>‹#›</a:t>
            </a:fld>
            <a:endParaRPr lang="en-US" altLang="en-US"/>
          </a:p>
        </p:txBody>
      </p:sp>
      <p:sp>
        <p:nvSpPr>
          <p:cNvPr id="25608" name="Rectangle 8"/>
          <p:cNvSpPr>
            <a:spLocks noChangeArrowheads="1"/>
          </p:cNvSpPr>
          <p:nvPr/>
        </p:nvSpPr>
        <p:spPr bwMode="auto">
          <a:xfrm>
            <a:off x="715963" y="9001125"/>
            <a:ext cx="70326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19163">
              <a:defRPr sz="2400" b="1">
                <a:solidFill>
                  <a:schemeClr val="tx1"/>
                </a:solidFill>
                <a:latin typeface="Times New Roman" panose="02020603050405020304" pitchFamily="18" charset="0"/>
              </a:defRPr>
            </a:lvl1pPr>
            <a:lvl2pPr marL="742950" indent="-285750" defTabSz="919163">
              <a:defRPr sz="2400" b="1">
                <a:solidFill>
                  <a:schemeClr val="tx1"/>
                </a:solidFill>
                <a:latin typeface="Times New Roman" panose="02020603050405020304" pitchFamily="18" charset="0"/>
              </a:defRPr>
            </a:lvl2pPr>
            <a:lvl3pPr marL="1143000" indent="-228600" defTabSz="919163">
              <a:defRPr sz="2400" b="1">
                <a:solidFill>
                  <a:schemeClr val="tx1"/>
                </a:solidFill>
                <a:latin typeface="Times New Roman" panose="02020603050405020304" pitchFamily="18" charset="0"/>
              </a:defRPr>
            </a:lvl3pPr>
            <a:lvl4pPr marL="1600200" indent="-228600" defTabSz="919163">
              <a:defRPr sz="2400" b="1">
                <a:solidFill>
                  <a:schemeClr val="tx1"/>
                </a:solidFill>
                <a:latin typeface="Times New Roman" panose="02020603050405020304" pitchFamily="18" charset="0"/>
              </a:defRPr>
            </a:lvl4pPr>
            <a:lvl5pPr marL="2057400" indent="-228600" defTabSz="919163">
              <a:defRPr sz="2400" b="1">
                <a:solidFill>
                  <a:schemeClr val="tx1"/>
                </a:solidFill>
                <a:latin typeface="Times New Roman" panose="02020603050405020304" pitchFamily="18" charset="0"/>
              </a:defRPr>
            </a:lvl5pPr>
            <a:lvl6pPr marL="2514600" indent="-228600" defTabSz="91916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1916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1916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19163" eaLnBrk="0" fontAlgn="base" hangingPunct="0">
              <a:spcBef>
                <a:spcPct val="0"/>
              </a:spcBef>
              <a:spcAft>
                <a:spcPct val="0"/>
              </a:spcAft>
              <a:defRPr sz="2400" b="1">
                <a:solidFill>
                  <a:schemeClr val="tx1"/>
                </a:solidFill>
                <a:latin typeface="Times New Roman" panose="02020603050405020304" pitchFamily="18" charset="0"/>
              </a:defRPr>
            </a:lvl9pPr>
          </a:lstStyle>
          <a:p>
            <a:pPr>
              <a:defRPr/>
            </a:pPr>
            <a:r>
              <a:rPr lang="en-US" sz="1200" b="0" smtClean="0"/>
              <a:t>Submission</a:t>
            </a:r>
          </a:p>
        </p:txBody>
      </p:sp>
      <p:sp>
        <p:nvSpPr>
          <p:cNvPr id="4105" name="Line 9"/>
          <p:cNvSpPr>
            <a:spLocks noChangeShapeType="1"/>
          </p:cNvSpPr>
          <p:nvPr/>
        </p:nvSpPr>
        <p:spPr bwMode="auto">
          <a:xfrm>
            <a:off x="715963" y="8999538"/>
            <a:ext cx="54260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
        <p:nvSpPr>
          <p:cNvPr id="4106" name="Line 10"/>
          <p:cNvSpPr>
            <a:spLocks noChangeShapeType="1"/>
          </p:cNvSpPr>
          <p:nvPr/>
        </p:nvSpPr>
        <p:spPr bwMode="auto">
          <a:xfrm>
            <a:off x="639763" y="296863"/>
            <a:ext cx="55784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Tree>
    <p:extLst>
      <p:ext uri="{BB962C8B-B14F-4D97-AF65-F5344CB8AC3E}">
        <p14:creationId xmlns:p14="http://schemas.microsoft.com/office/powerpoint/2010/main" val="65344986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smtClean="0"/>
              <a:t>doc.: IEEE 802.11-22/0217r1</a:t>
            </a:r>
            <a:endParaRPr lang="en-US" altLang="en-US" sz="1400" smtClean="0"/>
          </a:p>
        </p:txBody>
      </p:sp>
      <p:sp>
        <p:nvSpPr>
          <p:cNvPr id="717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smtClean="0"/>
              <a:t>March 2022</a:t>
            </a:r>
          </a:p>
        </p:txBody>
      </p:sp>
      <p:sp>
        <p:nvSpPr>
          <p:cNvPr id="7172"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smtClean="0"/>
              <a:t>Dorothy Stanley, HP Enterprise</a:t>
            </a:r>
          </a:p>
        </p:txBody>
      </p:sp>
      <p:sp>
        <p:nvSpPr>
          <p:cNvPr id="717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smtClean="0"/>
              <a:t>Page </a:t>
            </a:r>
            <a:fld id="{514D2267-1DDB-45C3-B02A-3D1475216CF1}" type="slidenum">
              <a:rPr lang="en-US" altLang="en-US" sz="1200" b="0" smtClean="0"/>
              <a:pPr/>
              <a:t>1</a:t>
            </a:fld>
            <a:endParaRPr lang="en-US" altLang="en-US" sz="1200" b="0" smtClean="0"/>
          </a:p>
        </p:txBody>
      </p:sp>
      <p:sp>
        <p:nvSpPr>
          <p:cNvPr id="7174" name="Rectangle 2"/>
          <p:cNvSpPr>
            <a:spLocks noGrp="1" noRot="1" noChangeAspect="1" noChangeArrowheads="1" noTextEdit="1"/>
          </p:cNvSpPr>
          <p:nvPr>
            <p:ph type="sldImg"/>
          </p:nvPr>
        </p:nvSpPr>
        <p:spPr>
          <a:ln/>
        </p:spPr>
      </p:sp>
      <p:sp>
        <p:nvSpPr>
          <p:cNvPr id="717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186536384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smtClean="0"/>
              <a:t>March 2022</a:t>
            </a:r>
          </a:p>
        </p:txBody>
      </p:sp>
      <p:sp>
        <p:nvSpPr>
          <p:cNvPr id="28675" name="Slide Image Placeholder 1"/>
          <p:cNvSpPr>
            <a:spLocks noGrp="1" noRot="1" noChangeAspect="1" noTextEdit="1"/>
          </p:cNvSpPr>
          <p:nvPr>
            <p:ph type="sldImg"/>
          </p:nvPr>
        </p:nvSpPr>
        <p:spPr>
          <a:xfrm>
            <a:off x="2335213" y="538163"/>
            <a:ext cx="4702175" cy="2646362"/>
          </a:xfrm>
          <a:ln/>
        </p:spPr>
      </p:sp>
      <p:sp>
        <p:nvSpPr>
          <p:cNvPr id="28676"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28677" name="Header Placeholder 3"/>
          <p:cNvSpPr>
            <a:spLocks noGrp="1"/>
          </p:cNvSpPr>
          <p:nvPr>
            <p:ph type="hdr" sz="quarter"/>
          </p:nvPr>
        </p:nvSpPr>
        <p:spPr>
          <a:xfrm>
            <a:off x="6276975" y="14288"/>
            <a:ext cx="2214563" cy="2222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smtClean="0"/>
              <a:t>doc.: IEEE 802.11-22/0217r1</a:t>
            </a:r>
            <a:endParaRPr lang="en-US" altLang="en-US" sz="1400" smtClean="0"/>
          </a:p>
        </p:txBody>
      </p:sp>
      <p:sp>
        <p:nvSpPr>
          <p:cNvPr id="28678" name="Date Placeholder 4"/>
          <p:cNvSpPr txBox="1">
            <a:spLocks noGrp="1"/>
          </p:cNvSpPr>
          <p:nvPr/>
        </p:nvSpPr>
        <p:spPr bwMode="auto">
          <a:xfrm>
            <a:off x="884238" y="14288"/>
            <a:ext cx="1198562" cy="222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44563">
              <a:defRPr sz="2400" b="1">
                <a:solidFill>
                  <a:schemeClr val="tx1"/>
                </a:solidFill>
                <a:latin typeface="Times New Roman" panose="02020603050405020304" pitchFamily="18" charset="0"/>
              </a:defRPr>
            </a:lvl1pPr>
            <a:lvl2pPr marL="742950" indent="-285750" defTabSz="944563">
              <a:defRPr sz="2400" b="1">
                <a:solidFill>
                  <a:schemeClr val="tx1"/>
                </a:solidFill>
                <a:latin typeface="Times New Roman" panose="02020603050405020304" pitchFamily="18" charset="0"/>
              </a:defRPr>
            </a:lvl2pPr>
            <a:lvl3pPr marL="1143000" indent="-228600" defTabSz="944563">
              <a:defRPr sz="2400" b="1">
                <a:solidFill>
                  <a:schemeClr val="tx1"/>
                </a:solidFill>
                <a:latin typeface="Times New Roman" panose="02020603050405020304" pitchFamily="18" charset="0"/>
              </a:defRPr>
            </a:lvl3pPr>
            <a:lvl4pPr marL="1600200" indent="-228600" defTabSz="944563">
              <a:defRPr sz="2400" b="1">
                <a:solidFill>
                  <a:schemeClr val="tx1"/>
                </a:solidFill>
                <a:latin typeface="Times New Roman" panose="02020603050405020304" pitchFamily="18" charset="0"/>
              </a:defRPr>
            </a:lvl4pPr>
            <a:lvl5pPr marL="2057400" indent="-228600" defTabSz="944563">
              <a:defRPr sz="2400" b="1">
                <a:solidFill>
                  <a:schemeClr val="tx1"/>
                </a:solidFill>
                <a:latin typeface="Times New Roman" panose="02020603050405020304" pitchFamily="18" charset="0"/>
              </a:defRPr>
            </a:lvl5pPr>
            <a:lvl6pPr marL="2514600" indent="-228600" defTabSz="94456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4456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4456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4456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November 2011</a:t>
            </a:r>
          </a:p>
        </p:txBody>
      </p:sp>
      <p:sp>
        <p:nvSpPr>
          <p:cNvPr id="28679" name="Footer Placeholder 5"/>
          <p:cNvSpPr>
            <a:spLocks noGrp="1"/>
          </p:cNvSpPr>
          <p:nvPr>
            <p:ph type="ftr" sz="quarter" idx="4"/>
          </p:nvPr>
        </p:nvSpPr>
        <p:spPr>
          <a:xfrm>
            <a:off x="6669088" y="6862763"/>
            <a:ext cx="1822450"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4488" indent="-344488"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461963" defTabSz="949325">
              <a:defRPr sz="2400" b="1">
                <a:solidFill>
                  <a:schemeClr val="tx1"/>
                </a:solidFill>
                <a:latin typeface="Times New Roman" panose="02020603050405020304" pitchFamily="18" charset="0"/>
              </a:defRPr>
            </a:lvl5pPr>
            <a:lvl6pPr marL="919163" defTabSz="949325" eaLnBrk="0" fontAlgn="base" hangingPunct="0">
              <a:spcBef>
                <a:spcPct val="0"/>
              </a:spcBef>
              <a:spcAft>
                <a:spcPct val="0"/>
              </a:spcAft>
              <a:defRPr sz="2400" b="1">
                <a:solidFill>
                  <a:schemeClr val="tx1"/>
                </a:solidFill>
                <a:latin typeface="Times New Roman" panose="02020603050405020304" pitchFamily="18" charset="0"/>
              </a:defRPr>
            </a:lvl6pPr>
            <a:lvl7pPr marL="1376363" defTabSz="949325" eaLnBrk="0" fontAlgn="base" hangingPunct="0">
              <a:spcBef>
                <a:spcPct val="0"/>
              </a:spcBef>
              <a:spcAft>
                <a:spcPct val="0"/>
              </a:spcAft>
              <a:defRPr sz="2400" b="1">
                <a:solidFill>
                  <a:schemeClr val="tx1"/>
                </a:solidFill>
                <a:latin typeface="Times New Roman" panose="02020603050405020304" pitchFamily="18" charset="0"/>
              </a:defRPr>
            </a:lvl7pPr>
            <a:lvl8pPr marL="1833563" defTabSz="949325" eaLnBrk="0" fontAlgn="base" hangingPunct="0">
              <a:spcBef>
                <a:spcPct val="0"/>
              </a:spcBef>
              <a:spcAft>
                <a:spcPct val="0"/>
              </a:spcAft>
              <a:defRPr sz="2400" b="1">
                <a:solidFill>
                  <a:schemeClr val="tx1"/>
                </a:solidFill>
                <a:latin typeface="Times New Roman" panose="02020603050405020304" pitchFamily="18" charset="0"/>
              </a:defRPr>
            </a:lvl8pPr>
            <a:lvl9pPr marL="2290763"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smtClean="0"/>
              <a:t>Dorothy Stanley, HP Enterprise</a:t>
            </a:r>
          </a:p>
        </p:txBody>
      </p:sp>
      <p:sp>
        <p:nvSpPr>
          <p:cNvPr id="28680" name="Slide Number Placeholder 6"/>
          <p:cNvSpPr>
            <a:spLocks noGrp="1"/>
          </p:cNvSpPr>
          <p:nvPr>
            <p:ph type="sldNum" sz="quarter" idx="5"/>
          </p:nvPr>
        </p:nvSpPr>
        <p:spPr>
          <a:xfrm>
            <a:off x="4551363" y="6862763"/>
            <a:ext cx="496887"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smtClean="0"/>
              <a:t>Page </a:t>
            </a:r>
            <a:fld id="{6B2873D9-7A22-4C58-B60A-9DC4FE9F7D47}" type="slidenum">
              <a:rPr lang="en-US" altLang="en-US" sz="1200" b="0" smtClean="0"/>
              <a:pPr/>
              <a:t>13</a:t>
            </a:fld>
            <a:endParaRPr lang="en-US" altLang="en-US" sz="1200" b="0" smtClean="0"/>
          </a:p>
        </p:txBody>
      </p:sp>
    </p:spTree>
    <p:extLst>
      <p:ext uri="{BB962C8B-B14F-4D97-AF65-F5344CB8AC3E}">
        <p14:creationId xmlns:p14="http://schemas.microsoft.com/office/powerpoint/2010/main" val="112624420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smtClean="0"/>
              <a:t>March 2022</a:t>
            </a:r>
          </a:p>
        </p:txBody>
      </p:sp>
      <p:sp>
        <p:nvSpPr>
          <p:cNvPr id="31747" name="Slide Image Placeholder 1"/>
          <p:cNvSpPr>
            <a:spLocks noGrp="1" noRot="1" noChangeAspect="1" noTextEdit="1"/>
          </p:cNvSpPr>
          <p:nvPr>
            <p:ph type="sldImg"/>
          </p:nvPr>
        </p:nvSpPr>
        <p:spPr>
          <a:xfrm>
            <a:off x="2335213" y="538163"/>
            <a:ext cx="4702175" cy="2646362"/>
          </a:xfrm>
          <a:ln/>
        </p:spPr>
      </p:sp>
      <p:sp>
        <p:nvSpPr>
          <p:cNvPr id="31748"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31749" name="Header Placeholder 3"/>
          <p:cNvSpPr>
            <a:spLocks noGrp="1"/>
          </p:cNvSpPr>
          <p:nvPr>
            <p:ph type="hdr" sz="quarter"/>
          </p:nvPr>
        </p:nvSpPr>
        <p:spPr>
          <a:xfrm>
            <a:off x="6276975" y="14288"/>
            <a:ext cx="2214563" cy="2222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smtClean="0"/>
              <a:t>doc.: IEEE 802.11-22/0217r1</a:t>
            </a:r>
            <a:endParaRPr lang="en-US" altLang="en-US" sz="1400" smtClean="0"/>
          </a:p>
        </p:txBody>
      </p:sp>
      <p:sp>
        <p:nvSpPr>
          <p:cNvPr id="31750" name="Date Placeholder 4"/>
          <p:cNvSpPr txBox="1">
            <a:spLocks noGrp="1"/>
          </p:cNvSpPr>
          <p:nvPr/>
        </p:nvSpPr>
        <p:spPr bwMode="auto">
          <a:xfrm>
            <a:off x="884238" y="14288"/>
            <a:ext cx="1198562" cy="222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44563">
              <a:defRPr sz="2400" b="1">
                <a:solidFill>
                  <a:schemeClr val="tx1"/>
                </a:solidFill>
                <a:latin typeface="Times New Roman" panose="02020603050405020304" pitchFamily="18" charset="0"/>
              </a:defRPr>
            </a:lvl1pPr>
            <a:lvl2pPr marL="742950" indent="-285750" defTabSz="944563">
              <a:defRPr sz="2400" b="1">
                <a:solidFill>
                  <a:schemeClr val="tx1"/>
                </a:solidFill>
                <a:latin typeface="Times New Roman" panose="02020603050405020304" pitchFamily="18" charset="0"/>
              </a:defRPr>
            </a:lvl2pPr>
            <a:lvl3pPr marL="1143000" indent="-228600" defTabSz="944563">
              <a:defRPr sz="2400" b="1">
                <a:solidFill>
                  <a:schemeClr val="tx1"/>
                </a:solidFill>
                <a:latin typeface="Times New Roman" panose="02020603050405020304" pitchFamily="18" charset="0"/>
              </a:defRPr>
            </a:lvl3pPr>
            <a:lvl4pPr marL="1600200" indent="-228600" defTabSz="944563">
              <a:defRPr sz="2400" b="1">
                <a:solidFill>
                  <a:schemeClr val="tx1"/>
                </a:solidFill>
                <a:latin typeface="Times New Roman" panose="02020603050405020304" pitchFamily="18" charset="0"/>
              </a:defRPr>
            </a:lvl4pPr>
            <a:lvl5pPr marL="2057400" indent="-228600" defTabSz="944563">
              <a:defRPr sz="2400" b="1">
                <a:solidFill>
                  <a:schemeClr val="tx1"/>
                </a:solidFill>
                <a:latin typeface="Times New Roman" panose="02020603050405020304" pitchFamily="18" charset="0"/>
              </a:defRPr>
            </a:lvl5pPr>
            <a:lvl6pPr marL="2514600" indent="-228600" defTabSz="94456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4456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4456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4456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November 2011</a:t>
            </a:r>
          </a:p>
        </p:txBody>
      </p:sp>
      <p:sp>
        <p:nvSpPr>
          <p:cNvPr id="31751" name="Footer Placeholder 5"/>
          <p:cNvSpPr>
            <a:spLocks noGrp="1"/>
          </p:cNvSpPr>
          <p:nvPr>
            <p:ph type="ftr" sz="quarter" idx="4"/>
          </p:nvPr>
        </p:nvSpPr>
        <p:spPr>
          <a:xfrm>
            <a:off x="6669088" y="6862763"/>
            <a:ext cx="1822450"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4488" indent="-344488"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461963" defTabSz="949325">
              <a:defRPr sz="2400" b="1">
                <a:solidFill>
                  <a:schemeClr val="tx1"/>
                </a:solidFill>
                <a:latin typeface="Times New Roman" panose="02020603050405020304" pitchFamily="18" charset="0"/>
              </a:defRPr>
            </a:lvl5pPr>
            <a:lvl6pPr marL="919163" defTabSz="949325" eaLnBrk="0" fontAlgn="base" hangingPunct="0">
              <a:spcBef>
                <a:spcPct val="0"/>
              </a:spcBef>
              <a:spcAft>
                <a:spcPct val="0"/>
              </a:spcAft>
              <a:defRPr sz="2400" b="1">
                <a:solidFill>
                  <a:schemeClr val="tx1"/>
                </a:solidFill>
                <a:latin typeface="Times New Roman" panose="02020603050405020304" pitchFamily="18" charset="0"/>
              </a:defRPr>
            </a:lvl6pPr>
            <a:lvl7pPr marL="1376363" defTabSz="949325" eaLnBrk="0" fontAlgn="base" hangingPunct="0">
              <a:spcBef>
                <a:spcPct val="0"/>
              </a:spcBef>
              <a:spcAft>
                <a:spcPct val="0"/>
              </a:spcAft>
              <a:defRPr sz="2400" b="1">
                <a:solidFill>
                  <a:schemeClr val="tx1"/>
                </a:solidFill>
                <a:latin typeface="Times New Roman" panose="02020603050405020304" pitchFamily="18" charset="0"/>
              </a:defRPr>
            </a:lvl7pPr>
            <a:lvl8pPr marL="1833563" defTabSz="949325" eaLnBrk="0" fontAlgn="base" hangingPunct="0">
              <a:spcBef>
                <a:spcPct val="0"/>
              </a:spcBef>
              <a:spcAft>
                <a:spcPct val="0"/>
              </a:spcAft>
              <a:defRPr sz="2400" b="1">
                <a:solidFill>
                  <a:schemeClr val="tx1"/>
                </a:solidFill>
                <a:latin typeface="Times New Roman" panose="02020603050405020304" pitchFamily="18" charset="0"/>
              </a:defRPr>
            </a:lvl8pPr>
            <a:lvl9pPr marL="2290763"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smtClean="0"/>
              <a:t>Dorothy Stanley, HP Enterprise</a:t>
            </a:r>
          </a:p>
        </p:txBody>
      </p:sp>
      <p:sp>
        <p:nvSpPr>
          <p:cNvPr id="31752" name="Slide Number Placeholder 6"/>
          <p:cNvSpPr>
            <a:spLocks noGrp="1"/>
          </p:cNvSpPr>
          <p:nvPr>
            <p:ph type="sldNum" sz="quarter" idx="5"/>
          </p:nvPr>
        </p:nvSpPr>
        <p:spPr>
          <a:xfrm>
            <a:off x="4551363" y="6862763"/>
            <a:ext cx="496887"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smtClean="0"/>
              <a:t>Page </a:t>
            </a:r>
            <a:fld id="{96A2EC4A-26C0-4D19-B3B4-38491F7E6F6E}" type="slidenum">
              <a:rPr lang="en-US" altLang="en-US" sz="1200" b="0" smtClean="0"/>
              <a:pPr/>
              <a:t>15</a:t>
            </a:fld>
            <a:endParaRPr lang="en-US" altLang="en-US" sz="1200" b="0" smtClean="0"/>
          </a:p>
        </p:txBody>
      </p:sp>
    </p:spTree>
    <p:extLst>
      <p:ext uri="{BB962C8B-B14F-4D97-AF65-F5344CB8AC3E}">
        <p14:creationId xmlns:p14="http://schemas.microsoft.com/office/powerpoint/2010/main" val="179386528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smtClean="0"/>
              <a:t>doc.: IEEE 802.11-22/0217r1</a:t>
            </a:r>
            <a:endParaRPr lang="en-US"/>
          </a:p>
        </p:txBody>
      </p:sp>
      <p:sp>
        <p:nvSpPr>
          <p:cNvPr id="5" name="Date Placeholder 4"/>
          <p:cNvSpPr>
            <a:spLocks noGrp="1"/>
          </p:cNvSpPr>
          <p:nvPr>
            <p:ph type="dt" idx="11"/>
          </p:nvPr>
        </p:nvSpPr>
        <p:spPr/>
        <p:txBody>
          <a:bodyPr/>
          <a:lstStyle/>
          <a:p>
            <a:pPr>
              <a:defRPr/>
            </a:pPr>
            <a:r>
              <a:rPr lang="en-US" smtClean="0"/>
              <a:t>March 2022</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2D9A1103-2536-4E94-B60E-B659F7EE337B}" type="slidenum">
              <a:rPr lang="en-US" altLang="en-US" smtClean="0"/>
              <a:pPr>
                <a:defRPr/>
              </a:pPr>
              <a:t>16</a:t>
            </a:fld>
            <a:endParaRPr lang="en-US" altLang="en-US"/>
          </a:p>
        </p:txBody>
      </p:sp>
    </p:spTree>
    <p:extLst>
      <p:ext uri="{BB962C8B-B14F-4D97-AF65-F5344CB8AC3E}">
        <p14:creationId xmlns:p14="http://schemas.microsoft.com/office/powerpoint/2010/main" val="202297802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a:ln/>
        </p:spPr>
      </p:sp>
      <p:sp>
        <p:nvSpPr>
          <p:cNvPr id="3481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
        <p:nvSpPr>
          <p:cNvPr id="34820"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smtClean="0"/>
              <a:t>doc.: IEEE 802.11-22/0217r1</a:t>
            </a:r>
            <a:endParaRPr lang="en-US" altLang="en-US" sz="1400" smtClean="0"/>
          </a:p>
        </p:txBody>
      </p:sp>
      <p:sp>
        <p:nvSpPr>
          <p:cNvPr id="34821"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smtClean="0"/>
              <a:t>March 2022</a:t>
            </a:r>
          </a:p>
        </p:txBody>
      </p:sp>
      <p:sp>
        <p:nvSpPr>
          <p:cNvPr id="34822"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smtClean="0"/>
              <a:t>Dorothy Stanley, HP Enterprise</a:t>
            </a:r>
          </a:p>
        </p:txBody>
      </p:sp>
      <p:sp>
        <p:nvSpPr>
          <p:cNvPr id="34823"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smtClean="0"/>
              <a:t>Page </a:t>
            </a:r>
            <a:fld id="{B043BC31-E8A9-4A17-AB65-414294921501}" type="slidenum">
              <a:rPr lang="en-US" altLang="en-US" sz="1200" b="0" smtClean="0"/>
              <a:pPr/>
              <a:t>17</a:t>
            </a:fld>
            <a:endParaRPr lang="en-US" altLang="en-US" sz="1200" b="0" smtClean="0"/>
          </a:p>
        </p:txBody>
      </p:sp>
    </p:spTree>
    <p:extLst>
      <p:ext uri="{BB962C8B-B14F-4D97-AF65-F5344CB8AC3E}">
        <p14:creationId xmlns:p14="http://schemas.microsoft.com/office/powerpoint/2010/main" val="351395716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a:ln/>
        </p:spPr>
      </p:sp>
      <p:sp>
        <p:nvSpPr>
          <p:cNvPr id="3686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
        <p:nvSpPr>
          <p:cNvPr id="36868"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smtClean="0"/>
              <a:t>doc.: IEEE 802.11-22/0217r1</a:t>
            </a:r>
            <a:endParaRPr lang="en-US" altLang="en-US" sz="1400" smtClean="0"/>
          </a:p>
        </p:txBody>
      </p:sp>
      <p:sp>
        <p:nvSpPr>
          <p:cNvPr id="36869"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smtClean="0"/>
              <a:t>March 2022</a:t>
            </a:r>
          </a:p>
        </p:txBody>
      </p:sp>
      <p:sp>
        <p:nvSpPr>
          <p:cNvPr id="36870"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smtClean="0"/>
              <a:t>Dorothy Stanley, HP Enterprise</a:t>
            </a:r>
          </a:p>
        </p:txBody>
      </p:sp>
      <p:sp>
        <p:nvSpPr>
          <p:cNvPr id="36871"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smtClean="0"/>
              <a:t>Page </a:t>
            </a:r>
            <a:fld id="{3304FB85-2470-4AAA-A697-3628A401FADE}" type="slidenum">
              <a:rPr lang="en-US" altLang="en-US" sz="1200" b="0" smtClean="0"/>
              <a:pPr/>
              <a:t>18</a:t>
            </a:fld>
            <a:endParaRPr lang="en-US" altLang="en-US" sz="1200" b="0" smtClean="0"/>
          </a:p>
        </p:txBody>
      </p:sp>
    </p:spTree>
    <p:extLst>
      <p:ext uri="{BB962C8B-B14F-4D97-AF65-F5344CB8AC3E}">
        <p14:creationId xmlns:p14="http://schemas.microsoft.com/office/powerpoint/2010/main" val="59937689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a:ln/>
        </p:spPr>
      </p:sp>
      <p:sp>
        <p:nvSpPr>
          <p:cNvPr id="4096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
        <p:nvSpPr>
          <p:cNvPr id="40964"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smtClean="0"/>
              <a:t>doc.: IEEE 802.11-22/0217r1</a:t>
            </a:r>
            <a:endParaRPr lang="en-US" altLang="en-US" sz="1400" smtClean="0"/>
          </a:p>
        </p:txBody>
      </p:sp>
      <p:sp>
        <p:nvSpPr>
          <p:cNvPr id="40965"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smtClean="0"/>
              <a:t>March 2022</a:t>
            </a:r>
          </a:p>
        </p:txBody>
      </p:sp>
      <p:sp>
        <p:nvSpPr>
          <p:cNvPr id="40966"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smtClean="0"/>
              <a:t>Dorothy Stanley, HP Enterprise</a:t>
            </a:r>
          </a:p>
        </p:txBody>
      </p:sp>
      <p:sp>
        <p:nvSpPr>
          <p:cNvPr id="4096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smtClean="0"/>
              <a:t>Page </a:t>
            </a:r>
            <a:fld id="{21A27690-432F-4C83-8536-CEA930C02E6B}" type="slidenum">
              <a:rPr lang="en-US" altLang="en-US" sz="1200" b="0" smtClean="0"/>
              <a:pPr/>
              <a:t>21</a:t>
            </a:fld>
            <a:endParaRPr lang="en-US" altLang="en-US" sz="1200" b="0" smtClean="0"/>
          </a:p>
        </p:txBody>
      </p:sp>
    </p:spTree>
    <p:extLst>
      <p:ext uri="{BB962C8B-B14F-4D97-AF65-F5344CB8AC3E}">
        <p14:creationId xmlns:p14="http://schemas.microsoft.com/office/powerpoint/2010/main" val="98585585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smtClean="0"/>
              <a:t>March 2022</a:t>
            </a:r>
          </a:p>
        </p:txBody>
      </p:sp>
      <p:sp>
        <p:nvSpPr>
          <p:cNvPr id="43011" name="Slide Image Placeholder 1"/>
          <p:cNvSpPr>
            <a:spLocks noGrp="1" noRot="1" noChangeAspect="1" noTextEdit="1"/>
          </p:cNvSpPr>
          <p:nvPr>
            <p:ph type="sldImg"/>
          </p:nvPr>
        </p:nvSpPr>
        <p:spPr>
          <a:xfrm>
            <a:off x="2335213" y="538163"/>
            <a:ext cx="4702175" cy="2646362"/>
          </a:xfrm>
          <a:ln/>
        </p:spPr>
      </p:sp>
      <p:sp>
        <p:nvSpPr>
          <p:cNvPr id="43012"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3013" name="Header Placeholder 3"/>
          <p:cNvSpPr>
            <a:spLocks noGrp="1"/>
          </p:cNvSpPr>
          <p:nvPr>
            <p:ph type="hdr" sz="quarter"/>
          </p:nvPr>
        </p:nvSpPr>
        <p:spPr>
          <a:xfrm>
            <a:off x="6276975" y="14288"/>
            <a:ext cx="2214563" cy="2222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smtClean="0"/>
              <a:t>doc.: IEEE 802.11-22/0217r1</a:t>
            </a:r>
            <a:endParaRPr lang="en-US" altLang="en-US" sz="1400" smtClean="0"/>
          </a:p>
        </p:txBody>
      </p:sp>
      <p:sp>
        <p:nvSpPr>
          <p:cNvPr id="43014" name="Date Placeholder 4"/>
          <p:cNvSpPr txBox="1">
            <a:spLocks noGrp="1"/>
          </p:cNvSpPr>
          <p:nvPr/>
        </p:nvSpPr>
        <p:spPr bwMode="auto">
          <a:xfrm>
            <a:off x="884238" y="14288"/>
            <a:ext cx="1198562" cy="222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44563">
              <a:defRPr sz="2400" b="1">
                <a:solidFill>
                  <a:schemeClr val="tx1"/>
                </a:solidFill>
                <a:latin typeface="Times New Roman" panose="02020603050405020304" pitchFamily="18" charset="0"/>
              </a:defRPr>
            </a:lvl1pPr>
            <a:lvl2pPr marL="742950" indent="-285750" defTabSz="944563">
              <a:defRPr sz="2400" b="1">
                <a:solidFill>
                  <a:schemeClr val="tx1"/>
                </a:solidFill>
                <a:latin typeface="Times New Roman" panose="02020603050405020304" pitchFamily="18" charset="0"/>
              </a:defRPr>
            </a:lvl2pPr>
            <a:lvl3pPr marL="1143000" indent="-228600" defTabSz="944563">
              <a:defRPr sz="2400" b="1">
                <a:solidFill>
                  <a:schemeClr val="tx1"/>
                </a:solidFill>
                <a:latin typeface="Times New Roman" panose="02020603050405020304" pitchFamily="18" charset="0"/>
              </a:defRPr>
            </a:lvl3pPr>
            <a:lvl4pPr marL="1600200" indent="-228600" defTabSz="944563">
              <a:defRPr sz="2400" b="1">
                <a:solidFill>
                  <a:schemeClr val="tx1"/>
                </a:solidFill>
                <a:latin typeface="Times New Roman" panose="02020603050405020304" pitchFamily="18" charset="0"/>
              </a:defRPr>
            </a:lvl4pPr>
            <a:lvl5pPr marL="2057400" indent="-228600" defTabSz="944563">
              <a:defRPr sz="2400" b="1">
                <a:solidFill>
                  <a:schemeClr val="tx1"/>
                </a:solidFill>
                <a:latin typeface="Times New Roman" panose="02020603050405020304" pitchFamily="18" charset="0"/>
              </a:defRPr>
            </a:lvl5pPr>
            <a:lvl6pPr marL="2514600" indent="-228600" defTabSz="94456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4456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4456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4456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November 2011</a:t>
            </a:r>
          </a:p>
        </p:txBody>
      </p:sp>
      <p:sp>
        <p:nvSpPr>
          <p:cNvPr id="43015" name="Footer Placeholder 5"/>
          <p:cNvSpPr>
            <a:spLocks noGrp="1"/>
          </p:cNvSpPr>
          <p:nvPr>
            <p:ph type="ftr" sz="quarter" idx="4"/>
          </p:nvPr>
        </p:nvSpPr>
        <p:spPr>
          <a:xfrm>
            <a:off x="6669088" y="6862763"/>
            <a:ext cx="1822450"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4488" indent="-344488"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461963" defTabSz="949325">
              <a:defRPr sz="2400" b="1">
                <a:solidFill>
                  <a:schemeClr val="tx1"/>
                </a:solidFill>
                <a:latin typeface="Times New Roman" panose="02020603050405020304" pitchFamily="18" charset="0"/>
              </a:defRPr>
            </a:lvl5pPr>
            <a:lvl6pPr marL="919163" defTabSz="949325" eaLnBrk="0" fontAlgn="base" hangingPunct="0">
              <a:spcBef>
                <a:spcPct val="0"/>
              </a:spcBef>
              <a:spcAft>
                <a:spcPct val="0"/>
              </a:spcAft>
              <a:defRPr sz="2400" b="1">
                <a:solidFill>
                  <a:schemeClr val="tx1"/>
                </a:solidFill>
                <a:latin typeface="Times New Roman" panose="02020603050405020304" pitchFamily="18" charset="0"/>
              </a:defRPr>
            </a:lvl6pPr>
            <a:lvl7pPr marL="1376363" defTabSz="949325" eaLnBrk="0" fontAlgn="base" hangingPunct="0">
              <a:spcBef>
                <a:spcPct val="0"/>
              </a:spcBef>
              <a:spcAft>
                <a:spcPct val="0"/>
              </a:spcAft>
              <a:defRPr sz="2400" b="1">
                <a:solidFill>
                  <a:schemeClr val="tx1"/>
                </a:solidFill>
                <a:latin typeface="Times New Roman" panose="02020603050405020304" pitchFamily="18" charset="0"/>
              </a:defRPr>
            </a:lvl7pPr>
            <a:lvl8pPr marL="1833563" defTabSz="949325" eaLnBrk="0" fontAlgn="base" hangingPunct="0">
              <a:spcBef>
                <a:spcPct val="0"/>
              </a:spcBef>
              <a:spcAft>
                <a:spcPct val="0"/>
              </a:spcAft>
              <a:defRPr sz="2400" b="1">
                <a:solidFill>
                  <a:schemeClr val="tx1"/>
                </a:solidFill>
                <a:latin typeface="Times New Roman" panose="02020603050405020304" pitchFamily="18" charset="0"/>
              </a:defRPr>
            </a:lvl8pPr>
            <a:lvl9pPr marL="2290763"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smtClean="0"/>
              <a:t>Dorothy Stanley, HP Enterprise</a:t>
            </a:r>
          </a:p>
        </p:txBody>
      </p:sp>
      <p:sp>
        <p:nvSpPr>
          <p:cNvPr id="43016" name="Slide Number Placeholder 6"/>
          <p:cNvSpPr>
            <a:spLocks noGrp="1"/>
          </p:cNvSpPr>
          <p:nvPr>
            <p:ph type="sldNum" sz="quarter" idx="5"/>
          </p:nvPr>
        </p:nvSpPr>
        <p:spPr>
          <a:xfrm>
            <a:off x="4551363" y="6862763"/>
            <a:ext cx="496887"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smtClean="0"/>
              <a:t>Page </a:t>
            </a:r>
            <a:fld id="{414BF364-3CA9-408D-B83D-20807EDDEFE2}" type="slidenum">
              <a:rPr lang="en-US" altLang="en-US" sz="1200" b="0" smtClean="0"/>
              <a:pPr/>
              <a:t>22</a:t>
            </a:fld>
            <a:endParaRPr lang="en-US" altLang="en-US" sz="1200" b="0" smtClean="0"/>
          </a:p>
        </p:txBody>
      </p:sp>
    </p:spTree>
    <p:extLst>
      <p:ext uri="{BB962C8B-B14F-4D97-AF65-F5344CB8AC3E}">
        <p14:creationId xmlns:p14="http://schemas.microsoft.com/office/powerpoint/2010/main" val="321177294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smtClean="0"/>
              <a:t>March 2022</a:t>
            </a:r>
          </a:p>
        </p:txBody>
      </p:sp>
      <p:sp>
        <p:nvSpPr>
          <p:cNvPr id="45059" name="Slide Image Placeholder 1"/>
          <p:cNvSpPr>
            <a:spLocks noGrp="1" noRot="1" noChangeAspect="1" noTextEdit="1"/>
          </p:cNvSpPr>
          <p:nvPr>
            <p:ph type="sldImg"/>
          </p:nvPr>
        </p:nvSpPr>
        <p:spPr>
          <a:xfrm>
            <a:off x="2335213" y="538163"/>
            <a:ext cx="4702175" cy="2646362"/>
          </a:xfrm>
          <a:ln/>
        </p:spPr>
      </p:sp>
      <p:sp>
        <p:nvSpPr>
          <p:cNvPr id="45060"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5061" name="Header Placeholder 3"/>
          <p:cNvSpPr>
            <a:spLocks noGrp="1"/>
          </p:cNvSpPr>
          <p:nvPr>
            <p:ph type="hdr" sz="quarter"/>
          </p:nvPr>
        </p:nvSpPr>
        <p:spPr>
          <a:xfrm>
            <a:off x="6276975" y="14288"/>
            <a:ext cx="2214563" cy="2222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smtClean="0"/>
              <a:t>doc.: IEEE 802.11-22/0217r1</a:t>
            </a:r>
            <a:endParaRPr lang="en-US" altLang="en-US" sz="1400" smtClean="0"/>
          </a:p>
        </p:txBody>
      </p:sp>
      <p:sp>
        <p:nvSpPr>
          <p:cNvPr id="45062" name="Date Placeholder 4"/>
          <p:cNvSpPr txBox="1">
            <a:spLocks noGrp="1"/>
          </p:cNvSpPr>
          <p:nvPr/>
        </p:nvSpPr>
        <p:spPr bwMode="auto">
          <a:xfrm>
            <a:off x="884238" y="14288"/>
            <a:ext cx="1198562" cy="222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44563">
              <a:defRPr sz="2400" b="1">
                <a:solidFill>
                  <a:schemeClr val="tx1"/>
                </a:solidFill>
                <a:latin typeface="Times New Roman" panose="02020603050405020304" pitchFamily="18" charset="0"/>
              </a:defRPr>
            </a:lvl1pPr>
            <a:lvl2pPr marL="742950" indent="-285750" defTabSz="944563">
              <a:defRPr sz="2400" b="1">
                <a:solidFill>
                  <a:schemeClr val="tx1"/>
                </a:solidFill>
                <a:latin typeface="Times New Roman" panose="02020603050405020304" pitchFamily="18" charset="0"/>
              </a:defRPr>
            </a:lvl2pPr>
            <a:lvl3pPr marL="1143000" indent="-228600" defTabSz="944563">
              <a:defRPr sz="2400" b="1">
                <a:solidFill>
                  <a:schemeClr val="tx1"/>
                </a:solidFill>
                <a:latin typeface="Times New Roman" panose="02020603050405020304" pitchFamily="18" charset="0"/>
              </a:defRPr>
            </a:lvl3pPr>
            <a:lvl4pPr marL="1600200" indent="-228600" defTabSz="944563">
              <a:defRPr sz="2400" b="1">
                <a:solidFill>
                  <a:schemeClr val="tx1"/>
                </a:solidFill>
                <a:latin typeface="Times New Roman" panose="02020603050405020304" pitchFamily="18" charset="0"/>
              </a:defRPr>
            </a:lvl4pPr>
            <a:lvl5pPr marL="2057400" indent="-228600" defTabSz="944563">
              <a:defRPr sz="2400" b="1">
                <a:solidFill>
                  <a:schemeClr val="tx1"/>
                </a:solidFill>
                <a:latin typeface="Times New Roman" panose="02020603050405020304" pitchFamily="18" charset="0"/>
              </a:defRPr>
            </a:lvl5pPr>
            <a:lvl6pPr marL="2514600" indent="-228600" defTabSz="94456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4456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4456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4456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November 2011</a:t>
            </a:r>
          </a:p>
        </p:txBody>
      </p:sp>
      <p:sp>
        <p:nvSpPr>
          <p:cNvPr id="45063" name="Footer Placeholder 5"/>
          <p:cNvSpPr>
            <a:spLocks noGrp="1"/>
          </p:cNvSpPr>
          <p:nvPr>
            <p:ph type="ftr" sz="quarter" idx="4"/>
          </p:nvPr>
        </p:nvSpPr>
        <p:spPr>
          <a:xfrm>
            <a:off x="6669088" y="6862763"/>
            <a:ext cx="1822450"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4488" indent="-344488"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461963" defTabSz="949325">
              <a:defRPr sz="2400" b="1">
                <a:solidFill>
                  <a:schemeClr val="tx1"/>
                </a:solidFill>
                <a:latin typeface="Times New Roman" panose="02020603050405020304" pitchFamily="18" charset="0"/>
              </a:defRPr>
            </a:lvl5pPr>
            <a:lvl6pPr marL="919163" defTabSz="949325" eaLnBrk="0" fontAlgn="base" hangingPunct="0">
              <a:spcBef>
                <a:spcPct val="0"/>
              </a:spcBef>
              <a:spcAft>
                <a:spcPct val="0"/>
              </a:spcAft>
              <a:defRPr sz="2400" b="1">
                <a:solidFill>
                  <a:schemeClr val="tx1"/>
                </a:solidFill>
                <a:latin typeface="Times New Roman" panose="02020603050405020304" pitchFamily="18" charset="0"/>
              </a:defRPr>
            </a:lvl6pPr>
            <a:lvl7pPr marL="1376363" defTabSz="949325" eaLnBrk="0" fontAlgn="base" hangingPunct="0">
              <a:spcBef>
                <a:spcPct val="0"/>
              </a:spcBef>
              <a:spcAft>
                <a:spcPct val="0"/>
              </a:spcAft>
              <a:defRPr sz="2400" b="1">
                <a:solidFill>
                  <a:schemeClr val="tx1"/>
                </a:solidFill>
                <a:latin typeface="Times New Roman" panose="02020603050405020304" pitchFamily="18" charset="0"/>
              </a:defRPr>
            </a:lvl7pPr>
            <a:lvl8pPr marL="1833563" defTabSz="949325" eaLnBrk="0" fontAlgn="base" hangingPunct="0">
              <a:spcBef>
                <a:spcPct val="0"/>
              </a:spcBef>
              <a:spcAft>
                <a:spcPct val="0"/>
              </a:spcAft>
              <a:defRPr sz="2400" b="1">
                <a:solidFill>
                  <a:schemeClr val="tx1"/>
                </a:solidFill>
                <a:latin typeface="Times New Roman" panose="02020603050405020304" pitchFamily="18" charset="0"/>
              </a:defRPr>
            </a:lvl8pPr>
            <a:lvl9pPr marL="2290763"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smtClean="0"/>
              <a:t>Dorothy Stanley, HP Enterprise</a:t>
            </a:r>
          </a:p>
        </p:txBody>
      </p:sp>
      <p:sp>
        <p:nvSpPr>
          <p:cNvPr id="45064" name="Slide Number Placeholder 6"/>
          <p:cNvSpPr>
            <a:spLocks noGrp="1"/>
          </p:cNvSpPr>
          <p:nvPr>
            <p:ph type="sldNum" sz="quarter" idx="5"/>
          </p:nvPr>
        </p:nvSpPr>
        <p:spPr>
          <a:xfrm>
            <a:off x="4551363" y="6862763"/>
            <a:ext cx="496887"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smtClean="0"/>
              <a:t>Page </a:t>
            </a:r>
            <a:fld id="{363F752B-CC74-4873-BFBA-FBE640B8FF2F}" type="slidenum">
              <a:rPr lang="en-US" altLang="en-US" sz="1200" b="0" smtClean="0"/>
              <a:pPr/>
              <a:t>23</a:t>
            </a:fld>
            <a:endParaRPr lang="en-US" altLang="en-US" sz="1200" b="0" smtClean="0"/>
          </a:p>
        </p:txBody>
      </p:sp>
    </p:spTree>
    <p:extLst>
      <p:ext uri="{BB962C8B-B14F-4D97-AF65-F5344CB8AC3E}">
        <p14:creationId xmlns:p14="http://schemas.microsoft.com/office/powerpoint/2010/main" val="427513064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smtClean="0"/>
              <a:t>doc.: IEEE 802.11-22/0217r1</a:t>
            </a:r>
            <a:endParaRPr lang="en-US" altLang="en-US" sz="1400" smtClean="0"/>
          </a:p>
        </p:txBody>
      </p:sp>
      <p:sp>
        <p:nvSpPr>
          <p:cNvPr id="1126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smtClean="0"/>
              <a:t>March 2022</a:t>
            </a:r>
          </a:p>
        </p:txBody>
      </p:sp>
      <p:sp>
        <p:nvSpPr>
          <p:cNvPr id="1126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2057400" indent="-228600">
              <a:defRPr sz="2400" b="1">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a:t>Dorothy Stanley, HP Enterprise</a:t>
            </a:r>
          </a:p>
        </p:txBody>
      </p:sp>
      <p:sp>
        <p:nvSpPr>
          <p:cNvPr id="1126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smtClean="0"/>
              <a:t>Page </a:t>
            </a:r>
            <a:fld id="{3CD4C97C-430B-4DE0-B545-3CA4670B771D}" type="slidenum">
              <a:rPr lang="en-US" altLang="en-US" sz="1200" b="0" smtClean="0"/>
              <a:pPr/>
              <a:t>4</a:t>
            </a:fld>
            <a:endParaRPr lang="en-US" altLang="en-US" sz="1200" b="0" smtClean="0"/>
          </a:p>
        </p:txBody>
      </p:sp>
      <p:sp>
        <p:nvSpPr>
          <p:cNvPr id="11270" name="Rectangle 1"/>
          <p:cNvSpPr>
            <a:spLocks noGrp="1" noRot="1" noChangeAspect="1" noChangeArrowheads="1" noTextEdit="1"/>
          </p:cNvSpPr>
          <p:nvPr>
            <p:ph type="sldImg"/>
          </p:nvPr>
        </p:nvSpPr>
        <p:spPr>
          <a:xfrm>
            <a:off x="384175" y="701675"/>
            <a:ext cx="6165850" cy="3468688"/>
          </a:xfrm>
          <a:solidFill>
            <a:srgbClr val="FFFFFF"/>
          </a:solidFill>
          <a:ln/>
        </p:spPr>
      </p:sp>
      <p:sp>
        <p:nvSpPr>
          <p:cNvPr id="11271" name="Rectangle 2"/>
          <p:cNvSpPr>
            <a:spLocks noGrp="1" noChangeArrowheads="1"/>
          </p:cNvSpPr>
          <p:nvPr>
            <p:ph type="body" idx="1"/>
          </p:nvPr>
        </p:nvSpPr>
        <p:spPr>
          <a:xfrm>
            <a:off x="923925" y="4408488"/>
            <a:ext cx="5086350" cy="42703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ltLang="en-US" smtClean="0"/>
          </a:p>
        </p:txBody>
      </p:sp>
    </p:spTree>
    <p:extLst>
      <p:ext uri="{BB962C8B-B14F-4D97-AF65-F5344CB8AC3E}">
        <p14:creationId xmlns:p14="http://schemas.microsoft.com/office/powerpoint/2010/main" val="110018584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smtClean="0"/>
              <a:t>doc.: IEEE 802.11-22/0217r1</a:t>
            </a:r>
            <a:endParaRPr lang="en-US" altLang="en-US" sz="1400" smtClean="0"/>
          </a:p>
        </p:txBody>
      </p:sp>
      <p:sp>
        <p:nvSpPr>
          <p:cNvPr id="133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smtClean="0"/>
              <a:t>March 2022</a:t>
            </a:r>
          </a:p>
        </p:txBody>
      </p:sp>
      <p:sp>
        <p:nvSpPr>
          <p:cNvPr id="1331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2057400" indent="-228600">
              <a:defRPr sz="2400" b="1">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a:t>Dorothy Stanley, HP Enterprise</a:t>
            </a:r>
          </a:p>
        </p:txBody>
      </p:sp>
      <p:sp>
        <p:nvSpPr>
          <p:cNvPr id="1331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smtClean="0"/>
              <a:t>Page </a:t>
            </a:r>
            <a:fld id="{301BBC25-ED73-458E-BF60-86A10D037771}" type="slidenum">
              <a:rPr lang="en-US" altLang="en-US" sz="1200" b="0" smtClean="0"/>
              <a:pPr/>
              <a:t>5</a:t>
            </a:fld>
            <a:endParaRPr lang="en-US" altLang="en-US" sz="1200" b="0" smtClean="0"/>
          </a:p>
        </p:txBody>
      </p:sp>
      <p:sp>
        <p:nvSpPr>
          <p:cNvPr id="13318" name="Rectangle 1"/>
          <p:cNvSpPr>
            <a:spLocks noGrp="1" noRot="1" noChangeAspect="1" noChangeArrowheads="1" noTextEdit="1"/>
          </p:cNvSpPr>
          <p:nvPr>
            <p:ph type="sldImg"/>
          </p:nvPr>
        </p:nvSpPr>
        <p:spPr>
          <a:xfrm>
            <a:off x="384175" y="701675"/>
            <a:ext cx="6165850" cy="3468688"/>
          </a:xfrm>
          <a:solidFill>
            <a:srgbClr val="FFFFFF"/>
          </a:solidFill>
          <a:ln/>
        </p:spPr>
      </p:sp>
      <p:sp>
        <p:nvSpPr>
          <p:cNvPr id="13319" name="Rectangle 2"/>
          <p:cNvSpPr>
            <a:spLocks noGrp="1" noChangeArrowheads="1"/>
          </p:cNvSpPr>
          <p:nvPr>
            <p:ph type="body" idx="1"/>
          </p:nvPr>
        </p:nvSpPr>
        <p:spPr>
          <a:xfrm>
            <a:off x="923925" y="4408488"/>
            <a:ext cx="5086350" cy="42703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ltLang="en-US" smtClean="0"/>
          </a:p>
        </p:txBody>
      </p:sp>
    </p:spTree>
    <p:extLst>
      <p:ext uri="{BB962C8B-B14F-4D97-AF65-F5344CB8AC3E}">
        <p14:creationId xmlns:p14="http://schemas.microsoft.com/office/powerpoint/2010/main" val="316702987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smtClean="0"/>
              <a:t>doc.: IEEE 802.11-22/0217r1</a:t>
            </a:r>
            <a:endParaRPr lang="en-US" altLang="en-US" sz="1400" smtClean="0"/>
          </a:p>
        </p:txBody>
      </p:sp>
      <p:sp>
        <p:nvSpPr>
          <p:cNvPr id="15363"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smtClean="0"/>
              <a:t>March 2022</a:t>
            </a:r>
          </a:p>
        </p:txBody>
      </p:sp>
      <p:sp>
        <p:nvSpPr>
          <p:cNvPr id="15364"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2057400" indent="-228600">
              <a:defRPr sz="2400" b="1">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a:t>Dorothy Stanley, HP Enterprise</a:t>
            </a:r>
          </a:p>
        </p:txBody>
      </p:sp>
      <p:sp>
        <p:nvSpPr>
          <p:cNvPr id="1536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smtClean="0"/>
              <a:t>Page </a:t>
            </a:r>
            <a:fld id="{75B0DED2-0745-4492-93DC-CF57A113D64D}" type="slidenum">
              <a:rPr lang="en-US" altLang="en-US" sz="1200" b="0" smtClean="0"/>
              <a:pPr/>
              <a:t>6</a:t>
            </a:fld>
            <a:endParaRPr lang="en-US" altLang="en-US" sz="1200" b="0" smtClean="0"/>
          </a:p>
        </p:txBody>
      </p:sp>
      <p:sp>
        <p:nvSpPr>
          <p:cNvPr id="15366" name="Rectangle 1"/>
          <p:cNvSpPr>
            <a:spLocks noGrp="1" noRot="1" noChangeAspect="1" noChangeArrowheads="1" noTextEdit="1"/>
          </p:cNvSpPr>
          <p:nvPr>
            <p:ph type="sldImg"/>
          </p:nvPr>
        </p:nvSpPr>
        <p:spPr>
          <a:xfrm>
            <a:off x="384175" y="701675"/>
            <a:ext cx="6165850" cy="3468688"/>
          </a:xfrm>
          <a:solidFill>
            <a:srgbClr val="FFFFFF"/>
          </a:solidFill>
          <a:ln/>
        </p:spPr>
      </p:sp>
      <p:sp>
        <p:nvSpPr>
          <p:cNvPr id="15367" name="Rectangle 2"/>
          <p:cNvSpPr>
            <a:spLocks noGrp="1" noChangeArrowheads="1"/>
          </p:cNvSpPr>
          <p:nvPr>
            <p:ph type="body" idx="1"/>
          </p:nvPr>
        </p:nvSpPr>
        <p:spPr>
          <a:xfrm>
            <a:off x="923925" y="4408488"/>
            <a:ext cx="5086350" cy="42703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ltLang="en-US" smtClean="0"/>
          </a:p>
        </p:txBody>
      </p:sp>
    </p:spTree>
    <p:extLst>
      <p:ext uri="{BB962C8B-B14F-4D97-AF65-F5344CB8AC3E}">
        <p14:creationId xmlns:p14="http://schemas.microsoft.com/office/powerpoint/2010/main" val="318943791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a:ln/>
        </p:spPr>
      </p:sp>
      <p:sp>
        <p:nvSpPr>
          <p:cNvPr id="1741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
        <p:nvSpPr>
          <p:cNvPr id="17412"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smtClean="0"/>
              <a:t>doc.: IEEE 802.11-22/0217r1</a:t>
            </a:r>
            <a:endParaRPr lang="en-US" altLang="en-US" sz="1400" smtClean="0"/>
          </a:p>
        </p:txBody>
      </p:sp>
      <p:sp>
        <p:nvSpPr>
          <p:cNvPr id="17413"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smtClean="0"/>
              <a:t>March 2022</a:t>
            </a:r>
          </a:p>
        </p:txBody>
      </p:sp>
      <p:sp>
        <p:nvSpPr>
          <p:cNvPr id="17414"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smtClean="0"/>
              <a:t>Dorothy Stanley, HP Enterprise</a:t>
            </a:r>
          </a:p>
        </p:txBody>
      </p:sp>
      <p:sp>
        <p:nvSpPr>
          <p:cNvPr id="17415"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smtClean="0"/>
              <a:t>Page </a:t>
            </a:r>
            <a:fld id="{9DB67281-BA7F-4672-9718-397D19374F4D}" type="slidenum">
              <a:rPr lang="en-US" altLang="en-US" sz="1200" b="0" smtClean="0"/>
              <a:pPr/>
              <a:t>7</a:t>
            </a:fld>
            <a:endParaRPr lang="en-US" altLang="en-US" sz="1200" b="0" smtClean="0"/>
          </a:p>
        </p:txBody>
      </p:sp>
    </p:spTree>
    <p:extLst>
      <p:ext uri="{BB962C8B-B14F-4D97-AF65-F5344CB8AC3E}">
        <p14:creationId xmlns:p14="http://schemas.microsoft.com/office/powerpoint/2010/main" val="128570657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Image Placeholder 1"/>
          <p:cNvSpPr>
            <a:spLocks noGrp="1" noRot="1" noChangeAspect="1" noTextEdit="1"/>
          </p:cNvSpPr>
          <p:nvPr>
            <p:ph type="sldImg"/>
          </p:nvPr>
        </p:nvSpPr>
        <p:spPr>
          <a:ln/>
        </p:spPr>
      </p:sp>
      <p:sp>
        <p:nvSpPr>
          <p:cNvPr id="1945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
        <p:nvSpPr>
          <p:cNvPr id="19460"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smtClean="0"/>
              <a:t>doc.: IEEE 802.11-22/0217r1</a:t>
            </a:r>
            <a:endParaRPr lang="en-US" altLang="en-US" sz="1400" smtClean="0"/>
          </a:p>
        </p:txBody>
      </p:sp>
      <p:sp>
        <p:nvSpPr>
          <p:cNvPr id="19461"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smtClean="0"/>
              <a:t>March 2022</a:t>
            </a:r>
          </a:p>
        </p:txBody>
      </p:sp>
      <p:sp>
        <p:nvSpPr>
          <p:cNvPr id="19462"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smtClean="0"/>
              <a:t>Dorothy Stanley, HP Enterprise</a:t>
            </a:r>
          </a:p>
        </p:txBody>
      </p:sp>
      <p:sp>
        <p:nvSpPr>
          <p:cNvPr id="19463"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smtClean="0"/>
              <a:t>Page </a:t>
            </a:r>
            <a:fld id="{5DC936DE-B491-4EA4-9039-B39FFA3E3C5D}" type="slidenum">
              <a:rPr lang="en-US" altLang="en-US" sz="1200" b="0" smtClean="0"/>
              <a:pPr/>
              <a:t>8</a:t>
            </a:fld>
            <a:endParaRPr lang="en-US" altLang="en-US" sz="1200" b="0" smtClean="0"/>
          </a:p>
        </p:txBody>
      </p:sp>
    </p:spTree>
    <p:extLst>
      <p:ext uri="{BB962C8B-B14F-4D97-AF65-F5344CB8AC3E}">
        <p14:creationId xmlns:p14="http://schemas.microsoft.com/office/powerpoint/2010/main" val="284107876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Image Placeholder 1"/>
          <p:cNvSpPr>
            <a:spLocks noGrp="1" noRot="1" noChangeAspect="1" noTextEdit="1"/>
          </p:cNvSpPr>
          <p:nvPr>
            <p:ph type="sldImg"/>
          </p:nvPr>
        </p:nvSpPr>
        <p:spPr>
          <a:ln/>
        </p:spPr>
      </p:sp>
      <p:sp>
        <p:nvSpPr>
          <p:cNvPr id="2253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
        <p:nvSpPr>
          <p:cNvPr id="22532"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smtClean="0"/>
              <a:t>doc.: IEEE 802.11-22/0217r1</a:t>
            </a:r>
            <a:endParaRPr lang="en-US" altLang="en-US" sz="1400" smtClean="0"/>
          </a:p>
        </p:txBody>
      </p:sp>
      <p:sp>
        <p:nvSpPr>
          <p:cNvPr id="22533"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smtClean="0"/>
              <a:t>March 2022</a:t>
            </a:r>
          </a:p>
        </p:txBody>
      </p:sp>
      <p:sp>
        <p:nvSpPr>
          <p:cNvPr id="22534"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smtClean="0"/>
              <a:t>Dorothy Stanley, HP Enterprise</a:t>
            </a:r>
          </a:p>
        </p:txBody>
      </p:sp>
      <p:sp>
        <p:nvSpPr>
          <p:cNvPr id="22535"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smtClean="0"/>
              <a:t>Page </a:t>
            </a:r>
            <a:fld id="{BF722053-C1A8-4599-BDA8-525F09FEB6F0}" type="slidenum">
              <a:rPr lang="en-US" altLang="en-US" sz="1200" b="0" smtClean="0"/>
              <a:pPr/>
              <a:t>10</a:t>
            </a:fld>
            <a:endParaRPr lang="en-US" altLang="en-US" sz="1200" b="0" smtClean="0"/>
          </a:p>
        </p:txBody>
      </p:sp>
    </p:spTree>
    <p:extLst>
      <p:ext uri="{BB962C8B-B14F-4D97-AF65-F5344CB8AC3E}">
        <p14:creationId xmlns:p14="http://schemas.microsoft.com/office/powerpoint/2010/main" val="153702167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smtClean="0"/>
              <a:t>March 2022</a:t>
            </a:r>
          </a:p>
        </p:txBody>
      </p:sp>
      <p:sp>
        <p:nvSpPr>
          <p:cNvPr id="24579" name="Rectangle 2"/>
          <p:cNvSpPr>
            <a:spLocks noGrp="1" noChangeArrowheads="1"/>
          </p:cNvSpPr>
          <p:nvPr>
            <p:ph type="hdr" sz="quarter"/>
          </p:nvPr>
        </p:nvSpPr>
        <p:spPr>
          <a:xfrm>
            <a:off x="6276975" y="14288"/>
            <a:ext cx="2214563" cy="2222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smtClean="0"/>
              <a:t>doc.: IEEE 802.11-22/0217r1</a:t>
            </a:r>
            <a:endParaRPr lang="en-US" altLang="en-US" sz="1400" smtClean="0"/>
          </a:p>
        </p:txBody>
      </p:sp>
      <p:sp>
        <p:nvSpPr>
          <p:cNvPr id="24580" name="Rectangle 3"/>
          <p:cNvSpPr txBox="1">
            <a:spLocks noGrp="1" noChangeArrowheads="1"/>
          </p:cNvSpPr>
          <p:nvPr/>
        </p:nvSpPr>
        <p:spPr bwMode="auto">
          <a:xfrm>
            <a:off x="884238" y="14288"/>
            <a:ext cx="1198562" cy="222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44563">
              <a:defRPr sz="2400" b="1">
                <a:solidFill>
                  <a:schemeClr val="tx1"/>
                </a:solidFill>
                <a:latin typeface="Times New Roman" panose="02020603050405020304" pitchFamily="18" charset="0"/>
              </a:defRPr>
            </a:lvl1pPr>
            <a:lvl2pPr marL="742950" indent="-285750" defTabSz="944563">
              <a:defRPr sz="2400" b="1">
                <a:solidFill>
                  <a:schemeClr val="tx1"/>
                </a:solidFill>
                <a:latin typeface="Times New Roman" panose="02020603050405020304" pitchFamily="18" charset="0"/>
              </a:defRPr>
            </a:lvl2pPr>
            <a:lvl3pPr marL="1143000" indent="-228600" defTabSz="944563">
              <a:defRPr sz="2400" b="1">
                <a:solidFill>
                  <a:schemeClr val="tx1"/>
                </a:solidFill>
                <a:latin typeface="Times New Roman" panose="02020603050405020304" pitchFamily="18" charset="0"/>
              </a:defRPr>
            </a:lvl3pPr>
            <a:lvl4pPr marL="1600200" indent="-228600" defTabSz="944563">
              <a:defRPr sz="2400" b="1">
                <a:solidFill>
                  <a:schemeClr val="tx1"/>
                </a:solidFill>
                <a:latin typeface="Times New Roman" panose="02020603050405020304" pitchFamily="18" charset="0"/>
              </a:defRPr>
            </a:lvl4pPr>
            <a:lvl5pPr marL="2057400" indent="-228600" defTabSz="944563">
              <a:defRPr sz="2400" b="1">
                <a:solidFill>
                  <a:schemeClr val="tx1"/>
                </a:solidFill>
                <a:latin typeface="Times New Roman" panose="02020603050405020304" pitchFamily="18" charset="0"/>
              </a:defRPr>
            </a:lvl5pPr>
            <a:lvl6pPr marL="2514600" indent="-228600" defTabSz="94456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4456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4456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4456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November 2011</a:t>
            </a:r>
          </a:p>
        </p:txBody>
      </p:sp>
      <p:sp>
        <p:nvSpPr>
          <p:cNvPr id="24581" name="Rectangle 6"/>
          <p:cNvSpPr>
            <a:spLocks noGrp="1" noChangeArrowheads="1"/>
          </p:cNvSpPr>
          <p:nvPr>
            <p:ph type="ftr" sz="quarter" idx="4"/>
          </p:nvPr>
        </p:nvSpPr>
        <p:spPr>
          <a:xfrm>
            <a:off x="6437313" y="6862763"/>
            <a:ext cx="2054225"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4488" indent="-344488"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461963" defTabSz="949325">
              <a:defRPr sz="2400" b="1">
                <a:solidFill>
                  <a:schemeClr val="tx1"/>
                </a:solidFill>
                <a:latin typeface="Times New Roman" panose="02020603050405020304" pitchFamily="18" charset="0"/>
              </a:defRPr>
            </a:lvl5pPr>
            <a:lvl6pPr marL="919163" defTabSz="949325" eaLnBrk="0" fontAlgn="base" hangingPunct="0">
              <a:spcBef>
                <a:spcPct val="0"/>
              </a:spcBef>
              <a:spcAft>
                <a:spcPct val="0"/>
              </a:spcAft>
              <a:defRPr sz="2400" b="1">
                <a:solidFill>
                  <a:schemeClr val="tx1"/>
                </a:solidFill>
                <a:latin typeface="Times New Roman" panose="02020603050405020304" pitchFamily="18" charset="0"/>
              </a:defRPr>
            </a:lvl6pPr>
            <a:lvl7pPr marL="1376363" defTabSz="949325" eaLnBrk="0" fontAlgn="base" hangingPunct="0">
              <a:spcBef>
                <a:spcPct val="0"/>
              </a:spcBef>
              <a:spcAft>
                <a:spcPct val="0"/>
              </a:spcAft>
              <a:defRPr sz="2400" b="1">
                <a:solidFill>
                  <a:schemeClr val="tx1"/>
                </a:solidFill>
                <a:latin typeface="Times New Roman" panose="02020603050405020304" pitchFamily="18" charset="0"/>
              </a:defRPr>
            </a:lvl7pPr>
            <a:lvl8pPr marL="1833563" defTabSz="949325" eaLnBrk="0" fontAlgn="base" hangingPunct="0">
              <a:spcBef>
                <a:spcPct val="0"/>
              </a:spcBef>
              <a:spcAft>
                <a:spcPct val="0"/>
              </a:spcAft>
              <a:defRPr sz="2400" b="1">
                <a:solidFill>
                  <a:schemeClr val="tx1"/>
                </a:solidFill>
                <a:latin typeface="Times New Roman" panose="02020603050405020304" pitchFamily="18" charset="0"/>
              </a:defRPr>
            </a:lvl8pPr>
            <a:lvl9pPr marL="2290763"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smtClean="0"/>
              <a:t>Dorothy Stanley, HP Enterprise</a:t>
            </a:r>
          </a:p>
        </p:txBody>
      </p:sp>
      <p:sp>
        <p:nvSpPr>
          <p:cNvPr id="24582" name="Rectangle 7"/>
          <p:cNvSpPr>
            <a:spLocks noGrp="1" noChangeArrowheads="1"/>
          </p:cNvSpPr>
          <p:nvPr>
            <p:ph type="sldNum" sz="quarter" idx="5"/>
          </p:nvPr>
        </p:nvSpPr>
        <p:spPr>
          <a:xfrm>
            <a:off x="4551363" y="6862763"/>
            <a:ext cx="496887"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smtClean="0"/>
              <a:t>Page </a:t>
            </a:r>
            <a:fld id="{EE2D4A70-DD09-4D31-9FFE-3F14881DB165}" type="slidenum">
              <a:rPr lang="en-US" altLang="en-US" sz="1200" b="0" smtClean="0"/>
              <a:pPr/>
              <a:t>11</a:t>
            </a:fld>
            <a:endParaRPr lang="en-US" altLang="en-US" sz="1200" b="0" smtClean="0"/>
          </a:p>
        </p:txBody>
      </p:sp>
      <p:sp>
        <p:nvSpPr>
          <p:cNvPr id="24583" name="Rectangle 2"/>
          <p:cNvSpPr>
            <a:spLocks noGrp="1" noRot="1" noChangeAspect="1" noChangeArrowheads="1" noTextEdit="1"/>
          </p:cNvSpPr>
          <p:nvPr>
            <p:ph type="sldImg"/>
          </p:nvPr>
        </p:nvSpPr>
        <p:spPr>
          <a:ln/>
        </p:spPr>
      </p:sp>
      <p:sp>
        <p:nvSpPr>
          <p:cNvPr id="2458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274629630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smtClean="0"/>
              <a:t>March 2022</a:t>
            </a:r>
          </a:p>
        </p:txBody>
      </p:sp>
      <p:sp>
        <p:nvSpPr>
          <p:cNvPr id="26627" name="Slide Image Placeholder 1"/>
          <p:cNvSpPr>
            <a:spLocks noGrp="1" noRot="1" noChangeAspect="1" noTextEdit="1"/>
          </p:cNvSpPr>
          <p:nvPr>
            <p:ph type="sldImg"/>
          </p:nvPr>
        </p:nvSpPr>
        <p:spPr>
          <a:xfrm>
            <a:off x="2335213" y="538163"/>
            <a:ext cx="4702175" cy="2646362"/>
          </a:xfrm>
          <a:ln/>
        </p:spPr>
      </p:sp>
      <p:sp>
        <p:nvSpPr>
          <p:cNvPr id="26628"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26629" name="Header Placeholder 3"/>
          <p:cNvSpPr>
            <a:spLocks noGrp="1"/>
          </p:cNvSpPr>
          <p:nvPr>
            <p:ph type="hdr" sz="quarter"/>
          </p:nvPr>
        </p:nvSpPr>
        <p:spPr>
          <a:xfrm>
            <a:off x="6276975" y="14288"/>
            <a:ext cx="2214563" cy="2222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smtClean="0"/>
              <a:t>doc.: IEEE 802.11-22/0217r1</a:t>
            </a:r>
            <a:endParaRPr lang="en-US" altLang="en-US" sz="1400" smtClean="0"/>
          </a:p>
        </p:txBody>
      </p:sp>
      <p:sp>
        <p:nvSpPr>
          <p:cNvPr id="26630" name="Date Placeholder 4"/>
          <p:cNvSpPr txBox="1">
            <a:spLocks noGrp="1"/>
          </p:cNvSpPr>
          <p:nvPr/>
        </p:nvSpPr>
        <p:spPr bwMode="auto">
          <a:xfrm>
            <a:off x="884238" y="14288"/>
            <a:ext cx="1198562" cy="222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44563">
              <a:defRPr sz="2400" b="1">
                <a:solidFill>
                  <a:schemeClr val="tx1"/>
                </a:solidFill>
                <a:latin typeface="Times New Roman" panose="02020603050405020304" pitchFamily="18" charset="0"/>
              </a:defRPr>
            </a:lvl1pPr>
            <a:lvl2pPr marL="742950" indent="-285750" defTabSz="944563">
              <a:defRPr sz="2400" b="1">
                <a:solidFill>
                  <a:schemeClr val="tx1"/>
                </a:solidFill>
                <a:latin typeface="Times New Roman" panose="02020603050405020304" pitchFamily="18" charset="0"/>
              </a:defRPr>
            </a:lvl2pPr>
            <a:lvl3pPr marL="1143000" indent="-228600" defTabSz="944563">
              <a:defRPr sz="2400" b="1">
                <a:solidFill>
                  <a:schemeClr val="tx1"/>
                </a:solidFill>
                <a:latin typeface="Times New Roman" panose="02020603050405020304" pitchFamily="18" charset="0"/>
              </a:defRPr>
            </a:lvl3pPr>
            <a:lvl4pPr marL="1600200" indent="-228600" defTabSz="944563">
              <a:defRPr sz="2400" b="1">
                <a:solidFill>
                  <a:schemeClr val="tx1"/>
                </a:solidFill>
                <a:latin typeface="Times New Roman" panose="02020603050405020304" pitchFamily="18" charset="0"/>
              </a:defRPr>
            </a:lvl4pPr>
            <a:lvl5pPr marL="2057400" indent="-228600" defTabSz="944563">
              <a:defRPr sz="2400" b="1">
                <a:solidFill>
                  <a:schemeClr val="tx1"/>
                </a:solidFill>
                <a:latin typeface="Times New Roman" panose="02020603050405020304" pitchFamily="18" charset="0"/>
              </a:defRPr>
            </a:lvl5pPr>
            <a:lvl6pPr marL="2514600" indent="-228600" defTabSz="94456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4456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4456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4456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November 2011</a:t>
            </a:r>
          </a:p>
        </p:txBody>
      </p:sp>
      <p:sp>
        <p:nvSpPr>
          <p:cNvPr id="26631" name="Footer Placeholder 5"/>
          <p:cNvSpPr>
            <a:spLocks noGrp="1"/>
          </p:cNvSpPr>
          <p:nvPr>
            <p:ph type="ftr" sz="quarter" idx="4"/>
          </p:nvPr>
        </p:nvSpPr>
        <p:spPr>
          <a:xfrm>
            <a:off x="6669088" y="6862763"/>
            <a:ext cx="1822450"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4488" indent="-344488"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461963" defTabSz="949325">
              <a:defRPr sz="2400" b="1">
                <a:solidFill>
                  <a:schemeClr val="tx1"/>
                </a:solidFill>
                <a:latin typeface="Times New Roman" panose="02020603050405020304" pitchFamily="18" charset="0"/>
              </a:defRPr>
            </a:lvl5pPr>
            <a:lvl6pPr marL="919163" defTabSz="949325" eaLnBrk="0" fontAlgn="base" hangingPunct="0">
              <a:spcBef>
                <a:spcPct val="0"/>
              </a:spcBef>
              <a:spcAft>
                <a:spcPct val="0"/>
              </a:spcAft>
              <a:defRPr sz="2400" b="1">
                <a:solidFill>
                  <a:schemeClr val="tx1"/>
                </a:solidFill>
                <a:latin typeface="Times New Roman" panose="02020603050405020304" pitchFamily="18" charset="0"/>
              </a:defRPr>
            </a:lvl6pPr>
            <a:lvl7pPr marL="1376363" defTabSz="949325" eaLnBrk="0" fontAlgn="base" hangingPunct="0">
              <a:spcBef>
                <a:spcPct val="0"/>
              </a:spcBef>
              <a:spcAft>
                <a:spcPct val="0"/>
              </a:spcAft>
              <a:defRPr sz="2400" b="1">
                <a:solidFill>
                  <a:schemeClr val="tx1"/>
                </a:solidFill>
                <a:latin typeface="Times New Roman" panose="02020603050405020304" pitchFamily="18" charset="0"/>
              </a:defRPr>
            </a:lvl7pPr>
            <a:lvl8pPr marL="1833563" defTabSz="949325" eaLnBrk="0" fontAlgn="base" hangingPunct="0">
              <a:spcBef>
                <a:spcPct val="0"/>
              </a:spcBef>
              <a:spcAft>
                <a:spcPct val="0"/>
              </a:spcAft>
              <a:defRPr sz="2400" b="1">
                <a:solidFill>
                  <a:schemeClr val="tx1"/>
                </a:solidFill>
                <a:latin typeface="Times New Roman" panose="02020603050405020304" pitchFamily="18" charset="0"/>
              </a:defRPr>
            </a:lvl8pPr>
            <a:lvl9pPr marL="2290763"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smtClean="0"/>
              <a:t>Dorothy Stanley, HP Enterprise</a:t>
            </a:r>
          </a:p>
        </p:txBody>
      </p:sp>
      <p:sp>
        <p:nvSpPr>
          <p:cNvPr id="26632" name="Slide Number Placeholder 6"/>
          <p:cNvSpPr>
            <a:spLocks noGrp="1"/>
          </p:cNvSpPr>
          <p:nvPr>
            <p:ph type="sldNum" sz="quarter" idx="5"/>
          </p:nvPr>
        </p:nvSpPr>
        <p:spPr>
          <a:xfrm>
            <a:off x="4551363" y="6862763"/>
            <a:ext cx="496887"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smtClean="0"/>
              <a:t>Page </a:t>
            </a:r>
            <a:fld id="{81D88D78-9193-4EC7-928C-99499C84AFE4}" type="slidenum">
              <a:rPr lang="en-US" altLang="en-US" sz="1200" b="0" smtClean="0"/>
              <a:pPr/>
              <a:t>12</a:t>
            </a:fld>
            <a:endParaRPr lang="en-US" altLang="en-US" sz="1200" b="0" smtClean="0"/>
          </a:p>
        </p:txBody>
      </p:sp>
    </p:spTree>
    <p:extLst>
      <p:ext uri="{BB962C8B-B14F-4D97-AF65-F5344CB8AC3E}">
        <p14:creationId xmlns:p14="http://schemas.microsoft.com/office/powerpoint/2010/main" val="926975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March 2022</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D79085C0-3381-47EE-9F50-DF48E4D023A3}" type="slidenum">
              <a:rPr lang="en-US" altLang="en-US"/>
              <a:pPr>
                <a:defRPr/>
              </a:pPr>
              <a:t>‹#›</a:t>
            </a:fld>
            <a:endParaRPr lang="en-US" altLang="en-US"/>
          </a:p>
        </p:txBody>
      </p:sp>
    </p:spTree>
    <p:extLst>
      <p:ext uri="{BB962C8B-B14F-4D97-AF65-F5344CB8AC3E}">
        <p14:creationId xmlns:p14="http://schemas.microsoft.com/office/powerpoint/2010/main" val="14512933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March 2022</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DCB2CE8D-115D-4F2F-B206-231B14B530EB}" type="slidenum">
              <a:rPr lang="en-US" altLang="en-US"/>
              <a:pPr>
                <a:defRPr/>
              </a:pPr>
              <a:t>‹#›</a:t>
            </a:fld>
            <a:endParaRPr lang="en-US" altLang="en-US"/>
          </a:p>
        </p:txBody>
      </p:sp>
    </p:spTree>
    <p:extLst>
      <p:ext uri="{BB962C8B-B14F-4D97-AF65-F5344CB8AC3E}">
        <p14:creationId xmlns:p14="http://schemas.microsoft.com/office/powerpoint/2010/main" val="22003739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0" y="685800"/>
            <a:ext cx="25908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914400" y="685800"/>
            <a:ext cx="75692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March 2022</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E0C9EBD9-E76E-4B5D-971B-99429F15E579}" type="slidenum">
              <a:rPr lang="en-US" altLang="en-US"/>
              <a:pPr>
                <a:defRPr/>
              </a:pPr>
              <a:t>‹#›</a:t>
            </a:fld>
            <a:endParaRPr lang="en-US" altLang="en-US"/>
          </a:p>
        </p:txBody>
      </p:sp>
    </p:spTree>
    <p:extLst>
      <p:ext uri="{BB962C8B-B14F-4D97-AF65-F5344CB8AC3E}">
        <p14:creationId xmlns:p14="http://schemas.microsoft.com/office/powerpoint/2010/main" val="122934405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0"/>
            <a:ext cx="10363200" cy="10668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914400" y="1981200"/>
            <a:ext cx="10363200" cy="4114800"/>
          </a:xfrm>
        </p:spPr>
        <p:txBody>
          <a:bodyPr/>
          <a:lstStyle/>
          <a:p>
            <a:pPr lvl="0"/>
            <a:endParaRPr lang="en-US" noProof="0" dirty="0" smtClean="0"/>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March 2022</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CE452F00-EBCF-49EE-8542-CFF8BDCC98F7}" type="slidenum">
              <a:rPr lang="en-US" altLang="en-US"/>
              <a:pPr>
                <a:defRPr/>
              </a:pPr>
              <a:t>‹#›</a:t>
            </a:fld>
            <a:endParaRPr lang="en-US" altLang="en-US"/>
          </a:p>
        </p:txBody>
      </p:sp>
    </p:spTree>
    <p:extLst>
      <p:ext uri="{BB962C8B-B14F-4D97-AF65-F5344CB8AC3E}">
        <p14:creationId xmlns:p14="http://schemas.microsoft.com/office/powerpoint/2010/main" val="372905400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0"/>
            <a:ext cx="10363200" cy="10668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914400" y="1981200"/>
            <a:ext cx="508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7600" y="1981200"/>
            <a:ext cx="508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March 2022</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5F4CCFB4-BC65-47A7-914B-C33319914B17}" type="slidenum">
              <a:rPr lang="en-US" altLang="en-US"/>
              <a:pPr>
                <a:defRPr/>
              </a:pPr>
              <a:t>‹#›</a:t>
            </a:fld>
            <a:endParaRPr lang="en-US" altLang="en-US"/>
          </a:p>
        </p:txBody>
      </p:sp>
    </p:spTree>
    <p:extLst>
      <p:ext uri="{BB962C8B-B14F-4D97-AF65-F5344CB8AC3E}">
        <p14:creationId xmlns:p14="http://schemas.microsoft.com/office/powerpoint/2010/main" val="76295622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r>
              <a:rPr lang="en-US" smtClean="0"/>
              <a:t>March 2022</a:t>
            </a:r>
            <a:endParaRPr lang="en-US"/>
          </a:p>
        </p:txBody>
      </p:sp>
      <p:sp>
        <p:nvSpPr>
          <p:cNvPr id="5" name="Footer Placeholder 4"/>
          <p:cNvSpPr>
            <a:spLocks noGrp="1"/>
          </p:cNvSpPr>
          <p:nvPr>
            <p:ph type="ftr" sz="quarter" idx="11"/>
          </p:nvPr>
        </p:nvSpPr>
        <p:spPr/>
        <p:txBody>
          <a:bodyPr/>
          <a:lstStyle>
            <a:lvl1pPr>
              <a:defRPr/>
            </a:lvl1pPr>
          </a:lstStyle>
          <a:p>
            <a:pPr>
              <a:defRPr/>
            </a:pPr>
            <a:r>
              <a:rPr lang="en-US"/>
              <a:t>Dorothy Stanley, HP Enterprise</a:t>
            </a:r>
          </a:p>
        </p:txBody>
      </p:sp>
      <p:sp>
        <p:nvSpPr>
          <p:cNvPr id="6" name="Slide Number Placeholder 5"/>
          <p:cNvSpPr>
            <a:spLocks noGrp="1"/>
          </p:cNvSpPr>
          <p:nvPr>
            <p:ph type="sldNum" sz="quarter" idx="12"/>
          </p:nvPr>
        </p:nvSpPr>
        <p:spPr/>
        <p:txBody>
          <a:bodyPr/>
          <a:lstStyle>
            <a:lvl1pPr>
              <a:defRPr/>
            </a:lvl1pPr>
          </a:lstStyle>
          <a:p>
            <a:pPr>
              <a:defRPr/>
            </a:pPr>
            <a:fld id="{AC724EA5-9331-4011-A2DD-DD49816F7ECC}" type="slidenum">
              <a:rPr lang="en-US" altLang="en-US"/>
              <a:pPr>
                <a:defRPr/>
              </a:pPr>
              <a:t>‹#›</a:t>
            </a:fld>
            <a:endParaRPr lang="en-US" altLang="en-US"/>
          </a:p>
        </p:txBody>
      </p:sp>
    </p:spTree>
    <p:extLst>
      <p:ext uri="{BB962C8B-B14F-4D97-AF65-F5344CB8AC3E}">
        <p14:creationId xmlns:p14="http://schemas.microsoft.com/office/powerpoint/2010/main" val="221371054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en-US" smtClean="0"/>
              <a:t>March 2022</a:t>
            </a:r>
            <a:endParaRPr lang="en-US"/>
          </a:p>
        </p:txBody>
      </p:sp>
      <p:sp>
        <p:nvSpPr>
          <p:cNvPr id="5" name="Footer Placeholder 4"/>
          <p:cNvSpPr>
            <a:spLocks noGrp="1"/>
          </p:cNvSpPr>
          <p:nvPr>
            <p:ph type="ftr" sz="quarter" idx="11"/>
          </p:nvPr>
        </p:nvSpPr>
        <p:spPr/>
        <p:txBody>
          <a:bodyPr/>
          <a:lstStyle>
            <a:lvl1pPr>
              <a:defRPr/>
            </a:lvl1pPr>
          </a:lstStyle>
          <a:p>
            <a:pPr>
              <a:defRPr/>
            </a:pPr>
            <a:r>
              <a:rPr lang="en-US"/>
              <a:t>Dorothy Stanley, HP Enterprise</a:t>
            </a:r>
          </a:p>
        </p:txBody>
      </p:sp>
      <p:sp>
        <p:nvSpPr>
          <p:cNvPr id="6" name="Slide Number Placeholder 5"/>
          <p:cNvSpPr>
            <a:spLocks noGrp="1"/>
          </p:cNvSpPr>
          <p:nvPr>
            <p:ph type="sldNum" sz="quarter" idx="12"/>
          </p:nvPr>
        </p:nvSpPr>
        <p:spPr/>
        <p:txBody>
          <a:bodyPr/>
          <a:lstStyle>
            <a:lvl1pPr>
              <a:defRPr/>
            </a:lvl1pPr>
          </a:lstStyle>
          <a:p>
            <a:pPr>
              <a:defRPr/>
            </a:pPr>
            <a:fld id="{CEA6D9B1-BFFB-4C6F-B12B-6589C4DB61A7}" type="slidenum">
              <a:rPr lang="en-US" altLang="en-US"/>
              <a:pPr>
                <a:defRPr/>
              </a:pPr>
              <a:t>‹#›</a:t>
            </a:fld>
            <a:endParaRPr lang="en-US" altLang="en-US"/>
          </a:p>
        </p:txBody>
      </p:sp>
    </p:spTree>
    <p:extLst>
      <p:ext uri="{BB962C8B-B14F-4D97-AF65-F5344CB8AC3E}">
        <p14:creationId xmlns:p14="http://schemas.microsoft.com/office/powerpoint/2010/main" val="208876470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r>
              <a:rPr lang="en-US" smtClean="0"/>
              <a:t>March 2022</a:t>
            </a:r>
            <a:endParaRPr lang="en-US"/>
          </a:p>
        </p:txBody>
      </p:sp>
      <p:sp>
        <p:nvSpPr>
          <p:cNvPr id="5" name="Footer Placeholder 4"/>
          <p:cNvSpPr>
            <a:spLocks noGrp="1"/>
          </p:cNvSpPr>
          <p:nvPr>
            <p:ph type="ftr" sz="quarter" idx="11"/>
          </p:nvPr>
        </p:nvSpPr>
        <p:spPr/>
        <p:txBody>
          <a:bodyPr/>
          <a:lstStyle>
            <a:lvl1pPr>
              <a:defRPr/>
            </a:lvl1pPr>
          </a:lstStyle>
          <a:p>
            <a:pPr>
              <a:defRPr/>
            </a:pPr>
            <a:r>
              <a:rPr lang="en-US"/>
              <a:t>Dorothy Stanley, HP Enterprise</a:t>
            </a:r>
          </a:p>
        </p:txBody>
      </p:sp>
      <p:sp>
        <p:nvSpPr>
          <p:cNvPr id="6" name="Slide Number Placeholder 5"/>
          <p:cNvSpPr>
            <a:spLocks noGrp="1"/>
          </p:cNvSpPr>
          <p:nvPr>
            <p:ph type="sldNum" sz="quarter" idx="12"/>
          </p:nvPr>
        </p:nvSpPr>
        <p:spPr/>
        <p:txBody>
          <a:bodyPr/>
          <a:lstStyle>
            <a:lvl1pPr>
              <a:defRPr/>
            </a:lvl1pPr>
          </a:lstStyle>
          <a:p>
            <a:pPr>
              <a:defRPr/>
            </a:pPr>
            <a:fld id="{C9A0D8ED-1B4F-4E96-91C8-02912D24A1C7}" type="slidenum">
              <a:rPr lang="en-US" altLang="en-US"/>
              <a:pPr>
                <a:defRPr/>
              </a:pPr>
              <a:t>‹#›</a:t>
            </a:fld>
            <a:endParaRPr lang="en-US" altLang="en-US"/>
          </a:p>
        </p:txBody>
      </p:sp>
    </p:spTree>
    <p:extLst>
      <p:ext uri="{BB962C8B-B14F-4D97-AF65-F5344CB8AC3E}">
        <p14:creationId xmlns:p14="http://schemas.microsoft.com/office/powerpoint/2010/main" val="295660604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09600" y="1600203"/>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7600" y="1600203"/>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r>
              <a:rPr lang="en-US" smtClean="0"/>
              <a:t>March 2022</a:t>
            </a:r>
            <a:endParaRPr lang="en-US"/>
          </a:p>
        </p:txBody>
      </p:sp>
      <p:sp>
        <p:nvSpPr>
          <p:cNvPr id="6" name="Footer Placeholder 4"/>
          <p:cNvSpPr>
            <a:spLocks noGrp="1"/>
          </p:cNvSpPr>
          <p:nvPr>
            <p:ph type="ftr" sz="quarter" idx="11"/>
          </p:nvPr>
        </p:nvSpPr>
        <p:spPr/>
        <p:txBody>
          <a:bodyPr/>
          <a:lstStyle>
            <a:lvl1pPr>
              <a:defRPr/>
            </a:lvl1pPr>
          </a:lstStyle>
          <a:p>
            <a:pPr>
              <a:defRPr/>
            </a:pPr>
            <a:r>
              <a:rPr lang="en-US"/>
              <a:t>Dorothy Stanley, HP Enterprise</a:t>
            </a:r>
          </a:p>
        </p:txBody>
      </p:sp>
      <p:sp>
        <p:nvSpPr>
          <p:cNvPr id="7" name="Slide Number Placeholder 5"/>
          <p:cNvSpPr>
            <a:spLocks noGrp="1"/>
          </p:cNvSpPr>
          <p:nvPr>
            <p:ph type="sldNum" sz="quarter" idx="12"/>
          </p:nvPr>
        </p:nvSpPr>
        <p:spPr/>
        <p:txBody>
          <a:bodyPr/>
          <a:lstStyle>
            <a:lvl1pPr>
              <a:defRPr/>
            </a:lvl1pPr>
          </a:lstStyle>
          <a:p>
            <a:pPr>
              <a:defRPr/>
            </a:pPr>
            <a:fld id="{E13C6B4C-0E86-4691-A72D-38AF6E635232}" type="slidenum">
              <a:rPr lang="en-US" altLang="en-US"/>
              <a:pPr>
                <a:defRPr/>
              </a:pPr>
              <a:t>‹#›</a:t>
            </a:fld>
            <a:endParaRPr lang="en-US" altLang="en-US"/>
          </a:p>
        </p:txBody>
      </p:sp>
    </p:spTree>
    <p:extLst>
      <p:ext uri="{BB962C8B-B14F-4D97-AF65-F5344CB8AC3E}">
        <p14:creationId xmlns:p14="http://schemas.microsoft.com/office/powerpoint/2010/main" val="401455792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9"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r>
              <a:rPr lang="en-US" smtClean="0"/>
              <a:t>March 2022</a:t>
            </a:r>
            <a:endParaRPr lang="en-US"/>
          </a:p>
        </p:txBody>
      </p:sp>
      <p:sp>
        <p:nvSpPr>
          <p:cNvPr id="8" name="Footer Placeholder 4"/>
          <p:cNvSpPr>
            <a:spLocks noGrp="1"/>
          </p:cNvSpPr>
          <p:nvPr>
            <p:ph type="ftr" sz="quarter" idx="11"/>
          </p:nvPr>
        </p:nvSpPr>
        <p:spPr/>
        <p:txBody>
          <a:bodyPr/>
          <a:lstStyle>
            <a:lvl1pPr>
              <a:defRPr/>
            </a:lvl1pPr>
          </a:lstStyle>
          <a:p>
            <a:pPr>
              <a:defRPr/>
            </a:pPr>
            <a:r>
              <a:rPr lang="en-US"/>
              <a:t>Dorothy Stanley, HP Enterprise</a:t>
            </a:r>
          </a:p>
        </p:txBody>
      </p:sp>
      <p:sp>
        <p:nvSpPr>
          <p:cNvPr id="9" name="Slide Number Placeholder 5"/>
          <p:cNvSpPr>
            <a:spLocks noGrp="1"/>
          </p:cNvSpPr>
          <p:nvPr>
            <p:ph type="sldNum" sz="quarter" idx="12"/>
          </p:nvPr>
        </p:nvSpPr>
        <p:spPr/>
        <p:txBody>
          <a:bodyPr/>
          <a:lstStyle>
            <a:lvl1pPr>
              <a:defRPr/>
            </a:lvl1pPr>
          </a:lstStyle>
          <a:p>
            <a:pPr>
              <a:defRPr/>
            </a:pPr>
            <a:fld id="{5BB0A934-5EAC-4A76-B595-37B871897AB7}" type="slidenum">
              <a:rPr lang="en-US" altLang="en-US"/>
              <a:pPr>
                <a:defRPr/>
              </a:pPr>
              <a:t>‹#›</a:t>
            </a:fld>
            <a:endParaRPr lang="en-US" altLang="en-US"/>
          </a:p>
        </p:txBody>
      </p:sp>
    </p:spTree>
    <p:extLst>
      <p:ext uri="{BB962C8B-B14F-4D97-AF65-F5344CB8AC3E}">
        <p14:creationId xmlns:p14="http://schemas.microsoft.com/office/powerpoint/2010/main" val="53434680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r>
              <a:rPr lang="en-US" smtClean="0"/>
              <a:t>March 2022</a:t>
            </a:r>
            <a:endParaRPr lang="en-US"/>
          </a:p>
        </p:txBody>
      </p:sp>
      <p:sp>
        <p:nvSpPr>
          <p:cNvPr id="4" name="Footer Placeholder 4"/>
          <p:cNvSpPr>
            <a:spLocks noGrp="1"/>
          </p:cNvSpPr>
          <p:nvPr>
            <p:ph type="ftr" sz="quarter" idx="11"/>
          </p:nvPr>
        </p:nvSpPr>
        <p:spPr/>
        <p:txBody>
          <a:bodyPr/>
          <a:lstStyle>
            <a:lvl1pPr>
              <a:defRPr/>
            </a:lvl1pPr>
          </a:lstStyle>
          <a:p>
            <a:pPr>
              <a:defRPr/>
            </a:pPr>
            <a:r>
              <a:rPr lang="en-US"/>
              <a:t>Dorothy Stanley, HP Enterprise</a:t>
            </a:r>
          </a:p>
        </p:txBody>
      </p:sp>
      <p:sp>
        <p:nvSpPr>
          <p:cNvPr id="5" name="Slide Number Placeholder 5"/>
          <p:cNvSpPr>
            <a:spLocks noGrp="1"/>
          </p:cNvSpPr>
          <p:nvPr>
            <p:ph type="sldNum" sz="quarter" idx="12"/>
          </p:nvPr>
        </p:nvSpPr>
        <p:spPr/>
        <p:txBody>
          <a:bodyPr/>
          <a:lstStyle>
            <a:lvl1pPr>
              <a:defRPr/>
            </a:lvl1pPr>
          </a:lstStyle>
          <a:p>
            <a:pPr>
              <a:defRPr/>
            </a:pPr>
            <a:fld id="{234E2FE0-CFEF-4B8B-AE17-B496D949FD2B}" type="slidenum">
              <a:rPr lang="en-US" altLang="en-US"/>
              <a:pPr>
                <a:defRPr/>
              </a:pPr>
              <a:t>‹#›</a:t>
            </a:fld>
            <a:endParaRPr lang="en-US" altLang="en-US"/>
          </a:p>
        </p:txBody>
      </p:sp>
    </p:spTree>
    <p:extLst>
      <p:ext uri="{BB962C8B-B14F-4D97-AF65-F5344CB8AC3E}">
        <p14:creationId xmlns:p14="http://schemas.microsoft.com/office/powerpoint/2010/main" val="29826361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cxnSp>
        <p:nvCxnSpPr>
          <p:cNvPr id="4" name="Straight Connector 11"/>
          <p:cNvCxnSpPr>
            <a:cxnSpLocks noChangeShapeType="1"/>
          </p:cNvCxnSpPr>
          <p:nvPr userDrawn="1"/>
        </p:nvCxnSpPr>
        <p:spPr bwMode="auto">
          <a:xfrm>
            <a:off x="914400" y="609600"/>
            <a:ext cx="10475913" cy="0"/>
          </a:xfrm>
          <a:prstGeom prst="line">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0" name="Title 9"/>
          <p:cNvSpPr>
            <a:spLocks noGrp="1"/>
          </p:cNvSpPr>
          <p:nvPr>
            <p:ph type="title"/>
          </p:nvPr>
        </p:nvSpPr>
        <p:spPr/>
        <p:txBody>
          <a:bodyPr/>
          <a:lstStyle/>
          <a:p>
            <a:r>
              <a:rPr lang="en-US" smtClean="0"/>
              <a:t>Click to edit Master title style</a:t>
            </a:r>
            <a:endParaRPr lang="en-GB"/>
          </a:p>
        </p:txBody>
      </p:sp>
      <p:sp>
        <p:nvSpPr>
          <p:cNvPr id="5" name="Rectangle 4"/>
          <p:cNvSpPr>
            <a:spLocks noGrp="1" noChangeArrowheads="1"/>
          </p:cNvSpPr>
          <p:nvPr>
            <p:ph type="dt" sz="half" idx="10"/>
          </p:nvPr>
        </p:nvSpPr>
        <p:spPr/>
        <p:txBody>
          <a:bodyPr/>
          <a:lstStyle>
            <a:lvl1pPr>
              <a:defRPr/>
            </a:lvl1pPr>
          </a:lstStyle>
          <a:p>
            <a:pPr>
              <a:defRPr/>
            </a:pPr>
            <a:r>
              <a:rPr lang="en-US" smtClean="0"/>
              <a:t>March 2022</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a:t>Dorothy Stanley, HP Enterprise</a:t>
            </a:r>
          </a:p>
        </p:txBody>
      </p:sp>
      <p:sp>
        <p:nvSpPr>
          <p:cNvPr id="7" name="Rectangle 6"/>
          <p:cNvSpPr>
            <a:spLocks noGrp="1" noChangeArrowheads="1"/>
          </p:cNvSpPr>
          <p:nvPr>
            <p:ph type="sldNum" sz="quarter" idx="12"/>
          </p:nvPr>
        </p:nvSpPr>
        <p:spPr/>
        <p:txBody>
          <a:bodyPr/>
          <a:lstStyle>
            <a:lvl1pPr>
              <a:defRPr/>
            </a:lvl1pPr>
          </a:lstStyle>
          <a:p>
            <a:pPr>
              <a:defRPr/>
            </a:pPr>
            <a:r>
              <a:rPr lang="en-US" altLang="en-US"/>
              <a:t>Slide </a:t>
            </a:r>
            <a:fld id="{9F1BB7FC-E6BE-4B32-9E02-3FB83AD7B7EB}" type="slidenum">
              <a:rPr lang="en-US" altLang="en-US"/>
              <a:pPr>
                <a:defRPr/>
              </a:pPr>
              <a:t>‹#›</a:t>
            </a:fld>
            <a:endParaRPr lang="en-US" altLang="en-US"/>
          </a:p>
        </p:txBody>
      </p:sp>
    </p:spTree>
    <p:extLst>
      <p:ext uri="{BB962C8B-B14F-4D97-AF65-F5344CB8AC3E}">
        <p14:creationId xmlns:p14="http://schemas.microsoft.com/office/powerpoint/2010/main" val="415662310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r>
              <a:rPr lang="en-US" smtClean="0"/>
              <a:t>March 2022</a:t>
            </a:r>
            <a:endParaRPr lang="en-US"/>
          </a:p>
        </p:txBody>
      </p:sp>
      <p:sp>
        <p:nvSpPr>
          <p:cNvPr id="3" name="Footer Placeholder 4"/>
          <p:cNvSpPr>
            <a:spLocks noGrp="1"/>
          </p:cNvSpPr>
          <p:nvPr>
            <p:ph type="ftr" sz="quarter" idx="11"/>
          </p:nvPr>
        </p:nvSpPr>
        <p:spPr/>
        <p:txBody>
          <a:bodyPr/>
          <a:lstStyle>
            <a:lvl1pPr>
              <a:defRPr/>
            </a:lvl1pPr>
          </a:lstStyle>
          <a:p>
            <a:pPr>
              <a:defRPr/>
            </a:pPr>
            <a:r>
              <a:rPr lang="en-US"/>
              <a:t>Dorothy Stanley, HP Enterprise</a:t>
            </a:r>
          </a:p>
        </p:txBody>
      </p:sp>
      <p:sp>
        <p:nvSpPr>
          <p:cNvPr id="4" name="Slide Number Placeholder 5"/>
          <p:cNvSpPr>
            <a:spLocks noGrp="1"/>
          </p:cNvSpPr>
          <p:nvPr>
            <p:ph type="sldNum" sz="quarter" idx="12"/>
          </p:nvPr>
        </p:nvSpPr>
        <p:spPr/>
        <p:txBody>
          <a:bodyPr/>
          <a:lstStyle>
            <a:lvl1pPr>
              <a:defRPr/>
            </a:lvl1pPr>
          </a:lstStyle>
          <a:p>
            <a:pPr>
              <a:defRPr/>
            </a:pPr>
            <a:fld id="{5F0B3E9C-1E6F-4B2E-A4AB-0EDE8C4E41AA}" type="slidenum">
              <a:rPr lang="en-US" altLang="en-US"/>
              <a:pPr>
                <a:defRPr/>
              </a:pPr>
              <a:t>‹#›</a:t>
            </a:fld>
            <a:endParaRPr lang="en-US" altLang="en-US"/>
          </a:p>
        </p:txBody>
      </p:sp>
    </p:spTree>
    <p:extLst>
      <p:ext uri="{BB962C8B-B14F-4D97-AF65-F5344CB8AC3E}">
        <p14:creationId xmlns:p14="http://schemas.microsoft.com/office/powerpoint/2010/main" val="374470347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2" y="273050"/>
            <a:ext cx="4011084"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4766733" y="273053"/>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09602"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US" smtClean="0"/>
              <a:t>March 2022</a:t>
            </a:r>
            <a:endParaRPr lang="en-US"/>
          </a:p>
        </p:txBody>
      </p:sp>
      <p:sp>
        <p:nvSpPr>
          <p:cNvPr id="6" name="Footer Placeholder 4"/>
          <p:cNvSpPr>
            <a:spLocks noGrp="1"/>
          </p:cNvSpPr>
          <p:nvPr>
            <p:ph type="ftr" sz="quarter" idx="11"/>
          </p:nvPr>
        </p:nvSpPr>
        <p:spPr/>
        <p:txBody>
          <a:bodyPr/>
          <a:lstStyle>
            <a:lvl1pPr>
              <a:defRPr/>
            </a:lvl1pPr>
          </a:lstStyle>
          <a:p>
            <a:pPr>
              <a:defRPr/>
            </a:pPr>
            <a:r>
              <a:rPr lang="en-US"/>
              <a:t>Dorothy Stanley, HP Enterprise</a:t>
            </a:r>
          </a:p>
        </p:txBody>
      </p:sp>
      <p:sp>
        <p:nvSpPr>
          <p:cNvPr id="7" name="Slide Number Placeholder 5"/>
          <p:cNvSpPr>
            <a:spLocks noGrp="1"/>
          </p:cNvSpPr>
          <p:nvPr>
            <p:ph type="sldNum" sz="quarter" idx="12"/>
          </p:nvPr>
        </p:nvSpPr>
        <p:spPr/>
        <p:txBody>
          <a:bodyPr/>
          <a:lstStyle>
            <a:lvl1pPr>
              <a:defRPr/>
            </a:lvl1pPr>
          </a:lstStyle>
          <a:p>
            <a:pPr>
              <a:defRPr/>
            </a:pPr>
            <a:fld id="{3EEF58FC-A2BE-41A2-9F5D-6EC747F09625}" type="slidenum">
              <a:rPr lang="en-US" altLang="en-US"/>
              <a:pPr>
                <a:defRPr/>
              </a:pPr>
              <a:t>‹#›</a:t>
            </a:fld>
            <a:endParaRPr lang="en-US" altLang="en-US"/>
          </a:p>
        </p:txBody>
      </p:sp>
    </p:spTree>
    <p:extLst>
      <p:ext uri="{BB962C8B-B14F-4D97-AF65-F5344CB8AC3E}">
        <p14:creationId xmlns:p14="http://schemas.microsoft.com/office/powerpoint/2010/main" val="221307484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US" smtClean="0"/>
              <a:t>March 2022</a:t>
            </a:r>
            <a:endParaRPr lang="en-US"/>
          </a:p>
        </p:txBody>
      </p:sp>
      <p:sp>
        <p:nvSpPr>
          <p:cNvPr id="6" name="Footer Placeholder 4"/>
          <p:cNvSpPr>
            <a:spLocks noGrp="1"/>
          </p:cNvSpPr>
          <p:nvPr>
            <p:ph type="ftr" sz="quarter" idx="11"/>
          </p:nvPr>
        </p:nvSpPr>
        <p:spPr/>
        <p:txBody>
          <a:bodyPr/>
          <a:lstStyle>
            <a:lvl1pPr>
              <a:defRPr/>
            </a:lvl1pPr>
          </a:lstStyle>
          <a:p>
            <a:pPr>
              <a:defRPr/>
            </a:pPr>
            <a:r>
              <a:rPr lang="en-US"/>
              <a:t>Dorothy Stanley, HP Enterprise</a:t>
            </a:r>
          </a:p>
        </p:txBody>
      </p:sp>
      <p:sp>
        <p:nvSpPr>
          <p:cNvPr id="7" name="Slide Number Placeholder 5"/>
          <p:cNvSpPr>
            <a:spLocks noGrp="1"/>
          </p:cNvSpPr>
          <p:nvPr>
            <p:ph type="sldNum" sz="quarter" idx="12"/>
          </p:nvPr>
        </p:nvSpPr>
        <p:spPr/>
        <p:txBody>
          <a:bodyPr/>
          <a:lstStyle>
            <a:lvl1pPr>
              <a:defRPr/>
            </a:lvl1pPr>
          </a:lstStyle>
          <a:p>
            <a:pPr>
              <a:defRPr/>
            </a:pPr>
            <a:fld id="{47868516-E3AE-4FDC-8239-E4FEAD1E9285}" type="slidenum">
              <a:rPr lang="en-US" altLang="en-US"/>
              <a:pPr>
                <a:defRPr/>
              </a:pPr>
              <a:t>‹#›</a:t>
            </a:fld>
            <a:endParaRPr lang="en-US" altLang="en-US"/>
          </a:p>
        </p:txBody>
      </p:sp>
    </p:spTree>
    <p:extLst>
      <p:ext uri="{BB962C8B-B14F-4D97-AF65-F5344CB8AC3E}">
        <p14:creationId xmlns:p14="http://schemas.microsoft.com/office/powerpoint/2010/main" val="291148474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en-US" smtClean="0"/>
              <a:t>March 2022</a:t>
            </a:r>
            <a:endParaRPr lang="en-US"/>
          </a:p>
        </p:txBody>
      </p:sp>
      <p:sp>
        <p:nvSpPr>
          <p:cNvPr id="5" name="Footer Placeholder 4"/>
          <p:cNvSpPr>
            <a:spLocks noGrp="1"/>
          </p:cNvSpPr>
          <p:nvPr>
            <p:ph type="ftr" sz="quarter" idx="11"/>
          </p:nvPr>
        </p:nvSpPr>
        <p:spPr/>
        <p:txBody>
          <a:bodyPr/>
          <a:lstStyle>
            <a:lvl1pPr>
              <a:defRPr/>
            </a:lvl1pPr>
          </a:lstStyle>
          <a:p>
            <a:pPr>
              <a:defRPr/>
            </a:pPr>
            <a:r>
              <a:rPr lang="en-US"/>
              <a:t>Dorothy Stanley, HP Enterprise</a:t>
            </a:r>
          </a:p>
        </p:txBody>
      </p:sp>
      <p:sp>
        <p:nvSpPr>
          <p:cNvPr id="6" name="Slide Number Placeholder 5"/>
          <p:cNvSpPr>
            <a:spLocks noGrp="1"/>
          </p:cNvSpPr>
          <p:nvPr>
            <p:ph type="sldNum" sz="quarter" idx="12"/>
          </p:nvPr>
        </p:nvSpPr>
        <p:spPr/>
        <p:txBody>
          <a:bodyPr/>
          <a:lstStyle>
            <a:lvl1pPr>
              <a:defRPr/>
            </a:lvl1pPr>
          </a:lstStyle>
          <a:p>
            <a:pPr>
              <a:defRPr/>
            </a:pPr>
            <a:fld id="{293D0141-215E-4C0D-B007-BA5A2E532855}" type="slidenum">
              <a:rPr lang="en-US" altLang="en-US"/>
              <a:pPr>
                <a:defRPr/>
              </a:pPr>
              <a:t>‹#›</a:t>
            </a:fld>
            <a:endParaRPr lang="en-US" altLang="en-US"/>
          </a:p>
        </p:txBody>
      </p:sp>
    </p:spTree>
    <p:extLst>
      <p:ext uri="{BB962C8B-B14F-4D97-AF65-F5344CB8AC3E}">
        <p14:creationId xmlns:p14="http://schemas.microsoft.com/office/powerpoint/2010/main" val="2217783452"/>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41"/>
            <a:ext cx="27432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09600" y="274641"/>
            <a:ext cx="80264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en-US" smtClean="0"/>
              <a:t>March 2022</a:t>
            </a:r>
            <a:endParaRPr lang="en-US"/>
          </a:p>
        </p:txBody>
      </p:sp>
      <p:sp>
        <p:nvSpPr>
          <p:cNvPr id="5" name="Footer Placeholder 4"/>
          <p:cNvSpPr>
            <a:spLocks noGrp="1"/>
          </p:cNvSpPr>
          <p:nvPr>
            <p:ph type="ftr" sz="quarter" idx="11"/>
          </p:nvPr>
        </p:nvSpPr>
        <p:spPr/>
        <p:txBody>
          <a:bodyPr/>
          <a:lstStyle>
            <a:lvl1pPr>
              <a:defRPr/>
            </a:lvl1pPr>
          </a:lstStyle>
          <a:p>
            <a:pPr>
              <a:defRPr/>
            </a:pPr>
            <a:r>
              <a:rPr lang="en-US"/>
              <a:t>Dorothy Stanley, HP Enterprise</a:t>
            </a:r>
          </a:p>
        </p:txBody>
      </p:sp>
      <p:sp>
        <p:nvSpPr>
          <p:cNvPr id="6" name="Slide Number Placeholder 5"/>
          <p:cNvSpPr>
            <a:spLocks noGrp="1"/>
          </p:cNvSpPr>
          <p:nvPr>
            <p:ph type="sldNum" sz="quarter" idx="12"/>
          </p:nvPr>
        </p:nvSpPr>
        <p:spPr/>
        <p:txBody>
          <a:bodyPr/>
          <a:lstStyle>
            <a:lvl1pPr>
              <a:defRPr/>
            </a:lvl1pPr>
          </a:lstStyle>
          <a:p>
            <a:pPr>
              <a:defRPr/>
            </a:pPr>
            <a:fld id="{CBB73F91-DF1D-47FC-8010-79129E5E93E2}" type="slidenum">
              <a:rPr lang="en-US" altLang="en-US"/>
              <a:pPr>
                <a:defRPr/>
              </a:pPr>
              <a:t>‹#›</a:t>
            </a:fld>
            <a:endParaRPr lang="en-US" altLang="en-US"/>
          </a:p>
        </p:txBody>
      </p:sp>
    </p:spTree>
    <p:extLst>
      <p:ext uri="{BB962C8B-B14F-4D97-AF65-F5344CB8AC3E}">
        <p14:creationId xmlns:p14="http://schemas.microsoft.com/office/powerpoint/2010/main" val="13568781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March 2022</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4A3B30CF-F2D6-4DCF-BCED-DDF2CDD89A08}" type="slidenum">
              <a:rPr lang="en-US" altLang="en-US"/>
              <a:pPr>
                <a:defRPr/>
              </a:pPr>
              <a:t>‹#›</a:t>
            </a:fld>
            <a:endParaRPr lang="en-US" altLang="en-US"/>
          </a:p>
        </p:txBody>
      </p:sp>
    </p:spTree>
    <p:extLst>
      <p:ext uri="{BB962C8B-B14F-4D97-AF65-F5344CB8AC3E}">
        <p14:creationId xmlns:p14="http://schemas.microsoft.com/office/powerpoint/2010/main" val="27790639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March 2022</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854F178E-4310-4203-9E86-A96D9C0B4099}" type="slidenum">
              <a:rPr lang="en-US" altLang="en-US"/>
              <a:pPr>
                <a:defRPr/>
              </a:pPr>
              <a:t>‹#›</a:t>
            </a:fld>
            <a:endParaRPr lang="en-US" altLang="en-US"/>
          </a:p>
        </p:txBody>
      </p:sp>
    </p:spTree>
    <p:extLst>
      <p:ext uri="{BB962C8B-B14F-4D97-AF65-F5344CB8AC3E}">
        <p14:creationId xmlns:p14="http://schemas.microsoft.com/office/powerpoint/2010/main" val="6580690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9"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March 2022</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en-US"/>
              <a:t>Slide </a:t>
            </a:r>
            <a:fld id="{92D9858C-CB20-4C45-A07A-9CB8B962AA8F}" type="slidenum">
              <a:rPr lang="en-US" altLang="en-US"/>
              <a:pPr>
                <a:defRPr/>
              </a:pPr>
              <a:t>‹#›</a:t>
            </a:fld>
            <a:endParaRPr lang="en-US" altLang="en-US"/>
          </a:p>
        </p:txBody>
      </p:sp>
    </p:spTree>
    <p:extLst>
      <p:ext uri="{BB962C8B-B14F-4D97-AF65-F5344CB8AC3E}">
        <p14:creationId xmlns:p14="http://schemas.microsoft.com/office/powerpoint/2010/main" val="14600104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March 2022</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en-US"/>
              <a:t>Slide </a:t>
            </a:r>
            <a:fld id="{2699701F-5DA5-4E9E-BD4E-4A3D2F04CB4F}" type="slidenum">
              <a:rPr lang="en-US" altLang="en-US"/>
              <a:pPr>
                <a:defRPr/>
              </a:pPr>
              <a:t>‹#›</a:t>
            </a:fld>
            <a:endParaRPr lang="en-US" altLang="en-US"/>
          </a:p>
        </p:txBody>
      </p:sp>
    </p:spTree>
    <p:extLst>
      <p:ext uri="{BB962C8B-B14F-4D97-AF65-F5344CB8AC3E}">
        <p14:creationId xmlns:p14="http://schemas.microsoft.com/office/powerpoint/2010/main" val="24707079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March 2022</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en-US"/>
              <a:t>Slide </a:t>
            </a:r>
            <a:fld id="{560A47D0-DF26-4855-9A6A-4E10AD0BCC9D}" type="slidenum">
              <a:rPr lang="en-US" altLang="en-US"/>
              <a:pPr>
                <a:defRPr/>
              </a:pPr>
              <a:t>‹#›</a:t>
            </a:fld>
            <a:endParaRPr lang="en-US" altLang="en-US"/>
          </a:p>
        </p:txBody>
      </p:sp>
    </p:spTree>
    <p:extLst>
      <p:ext uri="{BB962C8B-B14F-4D97-AF65-F5344CB8AC3E}">
        <p14:creationId xmlns:p14="http://schemas.microsoft.com/office/powerpoint/2010/main" val="35098309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2" y="273050"/>
            <a:ext cx="4011084"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4766733" y="273053"/>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09602"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March 2022</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93FA6F65-AA9D-4312-ABC0-D5E96B7825C6}" type="slidenum">
              <a:rPr lang="en-US" altLang="en-US"/>
              <a:pPr>
                <a:defRPr/>
              </a:pPr>
              <a:t>‹#›</a:t>
            </a:fld>
            <a:endParaRPr lang="en-US" altLang="en-US"/>
          </a:p>
        </p:txBody>
      </p:sp>
    </p:spTree>
    <p:extLst>
      <p:ext uri="{BB962C8B-B14F-4D97-AF65-F5344CB8AC3E}">
        <p14:creationId xmlns:p14="http://schemas.microsoft.com/office/powerpoint/2010/main" val="8174330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March 2022</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5A5F514D-F93A-422D-9B44-58C80C24DE18}" type="slidenum">
              <a:rPr lang="en-US" altLang="en-US"/>
              <a:pPr>
                <a:defRPr/>
              </a:pPr>
              <a:t>‹#›</a:t>
            </a:fld>
            <a:endParaRPr lang="en-US" altLang="en-US"/>
          </a:p>
        </p:txBody>
      </p:sp>
    </p:spTree>
    <p:extLst>
      <p:ext uri="{BB962C8B-B14F-4D97-AF65-F5344CB8AC3E}">
        <p14:creationId xmlns:p14="http://schemas.microsoft.com/office/powerpoint/2010/main" val="10955319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1.xml"/><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theme" Target="../theme/theme2.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0" Type="http://schemas.openxmlformats.org/officeDocument/2006/relationships/slideLayout" Target="../slideLayouts/slideLayout23.xml"/><Relationship Id="rId4" Type="http://schemas.openxmlformats.org/officeDocument/2006/relationships/slideLayout" Target="../slideLayouts/slideLayout17.xml"/><Relationship Id="rId9"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928688" y="333375"/>
            <a:ext cx="968375" cy="2762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a:lvl1pPr>
          </a:lstStyle>
          <a:p>
            <a:pPr>
              <a:defRPr/>
            </a:pPr>
            <a:r>
              <a:rPr lang="en-US" smtClean="0"/>
              <a:t>March 2022</a:t>
            </a:r>
            <a:endParaRPr lang="en-US" dirty="0"/>
          </a:p>
        </p:txBody>
      </p:sp>
      <p:sp>
        <p:nvSpPr>
          <p:cNvPr id="1029" name="Rectangle 5"/>
          <p:cNvSpPr>
            <a:spLocks noGrp="1" noChangeArrowheads="1"/>
          </p:cNvSpPr>
          <p:nvPr>
            <p:ph type="ftr" sz="quarter" idx="3"/>
          </p:nvPr>
        </p:nvSpPr>
        <p:spPr bwMode="auto">
          <a:xfrm>
            <a:off x="9224963" y="6475413"/>
            <a:ext cx="2166937"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sz="1200" b="0"/>
            </a:lvl1pPr>
          </a:lstStyle>
          <a:p>
            <a:pPr>
              <a:defRPr/>
            </a:pPr>
            <a:r>
              <a:rPr lang="en-US"/>
              <a:t>Dorothy Stanley, HP Enterprise</a:t>
            </a:r>
          </a:p>
        </p:txBody>
      </p:sp>
      <p:sp>
        <p:nvSpPr>
          <p:cNvPr id="1030" name="Rectangle 6"/>
          <p:cNvSpPr>
            <a:spLocks noGrp="1" noChangeArrowheads="1"/>
          </p:cNvSpPr>
          <p:nvPr>
            <p:ph type="sldNum" sz="quarter" idx="4"/>
          </p:nvPr>
        </p:nvSpPr>
        <p:spPr bwMode="auto">
          <a:xfrm>
            <a:off x="5878513" y="6475413"/>
            <a:ext cx="5365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sz="1200" b="0"/>
            </a:lvl1pPr>
          </a:lstStyle>
          <a:p>
            <a:pPr>
              <a:defRPr/>
            </a:pPr>
            <a:r>
              <a:rPr lang="en-US" altLang="en-US"/>
              <a:t>Slide </a:t>
            </a:r>
            <a:fld id="{4C1057FC-BFCB-4B3B-B599-E51ADEC40872}" type="slidenum">
              <a:rPr lang="en-US" altLang="en-US"/>
              <a:pPr>
                <a:defRPr/>
              </a:pPr>
              <a:t>‹#›</a:t>
            </a:fld>
            <a:endParaRPr lang="en-US" altLang="en-US"/>
          </a:p>
        </p:txBody>
      </p:sp>
      <p:sp>
        <p:nvSpPr>
          <p:cNvPr id="1031" name="Rectangle 7"/>
          <p:cNvSpPr>
            <a:spLocks noChangeArrowheads="1"/>
          </p:cNvSpPr>
          <p:nvPr/>
        </p:nvSpPr>
        <p:spPr bwMode="auto">
          <a:xfrm>
            <a:off x="7861707" y="332601"/>
            <a:ext cx="339843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457200">
              <a:defRPr sz="2400" b="1">
                <a:solidFill>
                  <a:schemeClr val="tx1"/>
                </a:solidFill>
                <a:latin typeface="Times New Roman" panose="02020603050405020304" pitchFamily="18" charset="0"/>
              </a:defRPr>
            </a:lvl5pPr>
            <a:lvl6pPr marL="914400" eaLnBrk="0" fontAlgn="base" hangingPunct="0">
              <a:spcBef>
                <a:spcPct val="0"/>
              </a:spcBef>
              <a:spcAft>
                <a:spcPct val="0"/>
              </a:spcAft>
              <a:defRPr sz="2400" b="1">
                <a:solidFill>
                  <a:schemeClr val="tx1"/>
                </a:solidFill>
                <a:latin typeface="Times New Roman" panose="02020603050405020304" pitchFamily="18" charset="0"/>
              </a:defRPr>
            </a:lvl6pPr>
            <a:lvl7pPr marL="1371600" eaLnBrk="0" fontAlgn="base" hangingPunct="0">
              <a:spcBef>
                <a:spcPct val="0"/>
              </a:spcBef>
              <a:spcAft>
                <a:spcPct val="0"/>
              </a:spcAft>
              <a:defRPr sz="2400" b="1">
                <a:solidFill>
                  <a:schemeClr val="tx1"/>
                </a:solidFill>
                <a:latin typeface="Times New Roman" panose="02020603050405020304" pitchFamily="18" charset="0"/>
              </a:defRPr>
            </a:lvl7pPr>
            <a:lvl8pPr marL="1828800" eaLnBrk="0" fontAlgn="base" hangingPunct="0">
              <a:spcBef>
                <a:spcPct val="0"/>
              </a:spcBef>
              <a:spcAft>
                <a:spcPct val="0"/>
              </a:spcAft>
              <a:defRPr sz="2400" b="1">
                <a:solidFill>
                  <a:schemeClr val="tx1"/>
                </a:solidFill>
                <a:latin typeface="Times New Roman" panose="02020603050405020304" pitchFamily="18" charset="0"/>
              </a:defRPr>
            </a:lvl8pPr>
            <a:lvl9pPr marL="2286000"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defRPr/>
            </a:pPr>
            <a:r>
              <a:rPr lang="en-US" sz="1800" dirty="0" smtClean="0"/>
              <a:t>doc.: IEEE </a:t>
            </a:r>
            <a:r>
              <a:rPr lang="en-US" sz="1800" dirty="0" smtClean="0"/>
              <a:t>802.11-22/0217r1</a:t>
            </a:r>
            <a:endParaRPr lang="en-US" sz="1800" dirty="0" smtClean="0"/>
          </a:p>
        </p:txBody>
      </p:sp>
      <p:sp>
        <p:nvSpPr>
          <p:cNvPr id="103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
        <p:nvSpPr>
          <p:cNvPr id="1033" name="Rectangle 9"/>
          <p:cNvSpPr>
            <a:spLocks noChangeArrowheads="1"/>
          </p:cNvSpPr>
          <p:nvPr/>
        </p:nvSpPr>
        <p:spPr bwMode="auto">
          <a:xfrm>
            <a:off x="914400" y="6475413"/>
            <a:ext cx="420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2057400" indent="-228600">
              <a:defRPr sz="2400" b="1">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b="1">
                <a:solidFill>
                  <a:schemeClr val="tx1"/>
                </a:solidFill>
                <a:latin typeface="Times New Roman" panose="02020603050405020304" pitchFamily="18" charset="0"/>
              </a:defRPr>
            </a:lvl9pPr>
          </a:lstStyle>
          <a:p>
            <a:pPr>
              <a:defRPr/>
            </a:pPr>
            <a:r>
              <a:rPr lang="en-US" sz="1200" b="0" smtClean="0"/>
              <a:t>Report</a:t>
            </a: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Tree>
  </p:cSld>
  <p:clrMap bg1="lt1" tx1="dk1" bg2="lt2" tx2="dk2" accent1="accent1" accent2="accent2" accent3="accent3" accent4="accent4" accent5="accent5" accent6="accent6" hlink="hlink" folHlink="folHlink"/>
  <p:sldLayoutIdLst>
    <p:sldLayoutId id="2147492689" r:id="rId1"/>
    <p:sldLayoutId id="2147492712" r:id="rId2"/>
    <p:sldLayoutId id="2147492690" r:id="rId3"/>
    <p:sldLayoutId id="2147492691" r:id="rId4"/>
    <p:sldLayoutId id="2147492692" r:id="rId5"/>
    <p:sldLayoutId id="2147492693" r:id="rId6"/>
    <p:sldLayoutId id="2147492694" r:id="rId7"/>
    <p:sldLayoutId id="2147492695" r:id="rId8"/>
    <p:sldLayoutId id="2147492696" r:id="rId9"/>
    <p:sldLayoutId id="2147492697" r:id="rId10"/>
    <p:sldLayoutId id="2147492698" r:id="rId11"/>
    <p:sldLayoutId id="2147492699" r:id="rId12"/>
    <p:sldLayoutId id="2147492700" r:id="rId13"/>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Title Placeholder 1"/>
          <p:cNvSpPr>
            <a:spLocks noGrp="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2051" name="Text Placeholder 2"/>
          <p:cNvSpPr>
            <a:spLocks noGrp="1"/>
          </p:cNvSpPr>
          <p:nvPr>
            <p:ph type="body" idx="1"/>
          </p:nvPr>
        </p:nvSpPr>
        <p:spPr bwMode="auto">
          <a:xfrm>
            <a:off x="609600" y="1600200"/>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4" name="Date Placeholder 3"/>
          <p:cNvSpPr>
            <a:spLocks noGrp="1"/>
          </p:cNvSpPr>
          <p:nvPr>
            <p:ph type="dt" sz="half" idx="2"/>
          </p:nvPr>
        </p:nvSpPr>
        <p:spPr>
          <a:xfrm>
            <a:off x="609600" y="6356350"/>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r>
              <a:rPr lang="en-US" smtClean="0"/>
              <a:t>March 2022</a:t>
            </a:r>
            <a:endParaRPr lang="en-US"/>
          </a:p>
        </p:txBody>
      </p:sp>
      <p:sp>
        <p:nvSpPr>
          <p:cNvPr id="5" name="Footer Placeholder 4"/>
          <p:cNvSpPr>
            <a:spLocks noGrp="1"/>
          </p:cNvSpPr>
          <p:nvPr>
            <p:ph type="ftr" sz="quarter" idx="3"/>
          </p:nvPr>
        </p:nvSpPr>
        <p:spPr>
          <a:xfrm>
            <a:off x="4165600" y="6356350"/>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r>
              <a:rPr lang="en-US"/>
              <a:t>Dorothy Stanley, HP Enterprise</a:t>
            </a:r>
          </a:p>
        </p:txBody>
      </p:sp>
      <p:sp>
        <p:nvSpPr>
          <p:cNvPr id="6" name="Slide Number Placeholder 5"/>
          <p:cNvSpPr>
            <a:spLocks noGrp="1"/>
          </p:cNvSpPr>
          <p:nvPr>
            <p:ph type="sldNum" sz="quarter" idx="4"/>
          </p:nvPr>
        </p:nvSpPr>
        <p:spPr>
          <a:xfrm>
            <a:off x="8737600" y="6356350"/>
            <a:ext cx="28448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defRPr>
            </a:lvl1pPr>
          </a:lstStyle>
          <a:p>
            <a:pPr>
              <a:defRPr/>
            </a:pPr>
            <a:fld id="{1BAF2FFA-A583-4E8E-8EA0-A989558849B1}"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92701" r:id="rId1"/>
    <p:sldLayoutId id="2147492702" r:id="rId2"/>
    <p:sldLayoutId id="2147492703" r:id="rId3"/>
    <p:sldLayoutId id="2147492704" r:id="rId4"/>
    <p:sldLayoutId id="2147492705" r:id="rId5"/>
    <p:sldLayoutId id="2147492706" r:id="rId6"/>
    <p:sldLayoutId id="2147492707" r:id="rId7"/>
    <p:sldLayoutId id="2147492708" r:id="rId8"/>
    <p:sldLayoutId id="2147492709" r:id="rId9"/>
    <p:sldLayoutId id="2147492710" r:id="rId10"/>
    <p:sldLayoutId id="2147492711" r:id="rId11"/>
  </p:sldLayoutIdLst>
  <p:hf hdr="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about/sasb/patcom/patents.html"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5" Type="http://schemas.openxmlformats.org/officeDocument/2006/relationships/hyperlink" Target="https://mentor.ieee.org/802.11/dcn/15/11-15-1489-16-0000-register-of-loa-requests.docx" TargetMode="External"/><Relationship Id="rId4" Type="http://schemas.openxmlformats.org/officeDocument/2006/relationships/hyperlink" Target="https://mentor.ieee.org/802.11/dcn/15/11-15-1489-12-0000-register-of-loa-requests.docx" TargetMode="External"/></Relationships>
</file>

<file path=ppt/slides/_rels/slide11.xml.rels><?xml version="1.0" encoding="UTF-8" standalone="yes"?>
<Relationships xmlns="http://schemas.openxmlformats.org/package/2006/relationships"><Relationship Id="rId8" Type="http://schemas.openxmlformats.org/officeDocument/2006/relationships/hyperlink" Target="https://www.techstreet.com/ieee/standards/ieee-p802-11az?gateway_code=ieee&amp;vendor_id=7226&amp;product_id=2038172" TargetMode="External"/><Relationship Id="rId3" Type="http://schemas.openxmlformats.org/officeDocument/2006/relationships/hyperlink" Target="http://www.techstreet.com/ieeegate.html" TargetMode="External"/><Relationship Id="rId7" Type="http://schemas.openxmlformats.org/officeDocument/2006/relationships/hyperlink" Target="https://www.techstreet.com/ieee/standards/ieee-802-11ay-2021?gateway_code=ieee&amp;vendor_id=6142&amp;product_id=2023419" TargetMode="External"/><Relationship Id="rId2" Type="http://schemas.openxmlformats.org/officeDocument/2006/relationships/notesSlide" Target="../notesSlides/notesSlide8.xml"/><Relationship Id="rId1" Type="http://schemas.openxmlformats.org/officeDocument/2006/relationships/slideLayout" Target="../slideLayouts/slideLayout12.xml"/><Relationship Id="rId6" Type="http://schemas.openxmlformats.org/officeDocument/2006/relationships/hyperlink" Target="https://www.techstreet.com/ieee/standards/ieee-802-11ax-2021?gateway_code=ieee&amp;vendor_id=7180&amp;product_id=2019792" TargetMode="External"/><Relationship Id="rId5" Type="http://schemas.openxmlformats.org/officeDocument/2006/relationships/hyperlink" Target="https://www.techstreet.com/standards/ieee-p802-11?product_id=2009234" TargetMode="External"/><Relationship Id="rId10" Type="http://schemas.openxmlformats.org/officeDocument/2006/relationships/hyperlink" Target="https://www.techstreet.com/ieee/standards/ieee-p802-11bc?product_id=2241694" TargetMode="External"/><Relationship Id="rId4" Type="http://schemas.openxmlformats.org/officeDocument/2006/relationships/hyperlink" Target="https://ieeexplore.ieee.org/browse/standards/get-program/page/series?id=68" TargetMode="External"/><Relationship Id="rId9" Type="http://schemas.openxmlformats.org/officeDocument/2006/relationships/hyperlink" Target="http://www.techstreet.com/ieee/products/vendor_id/6896" TargetMode="Externa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beyondstandards.ieee.org/networking/ieee-802-11bf-aims-to-enable-a-new-application-of-wlan-technology-wlan-sensing/"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hyperlink" Target="https://beyondstandards.ieee.org/data-privacy-and-ease-of-use-in-wireless-networks/"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www.linkedin.com/company/ieee802" TargetMode="External"/><Relationship Id="rId2" Type="http://schemas.openxmlformats.org/officeDocument/2006/relationships/hyperlink" Target="https://twitter.com/ieee802" TargetMode="External"/><Relationship Id="rId1" Type="http://schemas.openxmlformats.org/officeDocument/2006/relationships/slideLayout" Target="../slideLayouts/slideLayout2.xml"/><Relationship Id="rId5" Type="http://schemas.openxmlformats.org/officeDocument/2006/relationships/hyperlink" Target="mailto:jdambrosia@ieee.org" TargetMode="External"/><Relationship Id="rId4" Type="http://schemas.openxmlformats.org/officeDocument/2006/relationships/hyperlink" Target="https://standards.ieee.org/featured/802/index.html"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s://innovationatwork.ieee.org/events/techtalk-panel-802/"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hyperlink" Target="https://www.computer.org/education/standards-activities-board-webinars" TargetMode="External"/><Relationship Id="rId5" Type="http://schemas.openxmlformats.org/officeDocument/2006/relationships/hyperlink" Target="https://event.on24.com/eventRegistration/EventLobbyServlet?target=reg20.jsp&amp;partnerref=IAWLPpanel802&amp;eventid=3135616&amp;sessionid=1&amp;key=92CA29BB5CCF0F70A2640FCC1C0CB830&amp;regTag=&amp;V2=false&amp;sourcepage=register" TargetMode="External"/><Relationship Id="rId4" Type="http://schemas.openxmlformats.org/officeDocument/2006/relationships/hyperlink" Target="https://wcc.on24.com/webcast/present?e=2716854&amp;k=93F8DB94EE7850D2A7C4ACDD5E36D416"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ieee802.org/802tele_calendar.html"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www.ieee802.org/11/Meetings/Meeting_Plan.html"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1/dcn/11/11-11-1625-02-0000-comment-resolution-guide.doc" TargetMode="External"/><Relationship Id="rId2" Type="http://schemas.openxmlformats.org/officeDocument/2006/relationships/hyperlink" Target="https://mentor.ieee.org/802.11/dcn/13/11-13-0230-05-0000-comment-resolution-tutorial.ppt" TargetMode="External"/><Relationship Id="rId1" Type="http://schemas.openxmlformats.org/officeDocument/2006/relationships/slideLayout" Target="../slideLayouts/slideLayout2.xml"/><Relationship Id="rId6" Type="http://schemas.openxmlformats.org/officeDocument/2006/relationships/hyperlink" Target="https://mentor.ieee.org/802.11/dcn/08/11-08-0762-12-0000-motion-templates.doc" TargetMode="External"/><Relationship Id="rId5" Type="http://schemas.openxmlformats.org/officeDocument/2006/relationships/hyperlink" Target="https://mentor.ieee.org/802.11/dcn/18/11-18-1410-00-00ax-lb233-cr-spatial-reuse.docx" TargetMode="External"/><Relationship Id="rId4" Type="http://schemas.openxmlformats.org/officeDocument/2006/relationships/hyperlink" Target="https://mentor.ieee.org/802.11/dcn/18/11-18-0669-04-000m-revmd-mac-comments-assigned-to-hamilton.docx" TargetMode="Externa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1/dcn/15/11-15-0355"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 Id="rId6" Type="http://schemas.openxmlformats.org/officeDocument/2006/relationships/hyperlink" Target="https://mentor.ieee.org/802.11/dcn/11/11-11-0270" TargetMode="External"/><Relationship Id="rId5" Type="http://schemas.openxmlformats.org/officeDocument/2006/relationships/hyperlink" Target="https://mentor.ieee.org/802.11/dcn/09/11-09-1034" TargetMode="External"/><Relationship Id="rId4" Type="http://schemas.openxmlformats.org/officeDocument/2006/relationships/hyperlink" Target="https://mentor.ieee.org/802.11/dcn/09/11-09-0533" TargetMode="External"/></Relationships>
</file>

<file path=ppt/slides/_rels/slide22.xml.rels><?xml version="1.0" encoding="UTF-8" standalone="yes"?>
<Relationships xmlns="http://schemas.openxmlformats.org/package/2006/relationships"><Relationship Id="rId8" Type="http://schemas.openxmlformats.org/officeDocument/2006/relationships/hyperlink" Target="https://standards.ieee.org/news/2018/ieee-802_11-extremely-high-throughput-study-group.html" TargetMode="External"/><Relationship Id="rId3" Type="http://schemas.openxmlformats.org/officeDocument/2006/relationships/hyperlink" Target="http://standards.ieee.org/news/2018/standard_increased_high_bandwidth_wlan_china.html" TargetMode="External"/><Relationship Id="rId7" Type="http://schemas.openxmlformats.org/officeDocument/2006/relationships/hyperlink" Target="https://standards.ieee.org/news/2018/ieee-802_11aq-standard-amendment-wlan.html"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 Id="rId6" Type="http://schemas.openxmlformats.org/officeDocument/2006/relationships/hyperlink" Target="https://beyondstandards.ieee.org/general-news/ieee-802-11-launches-standards-amendment-project-for-light-communications-lifi/" TargetMode="External"/><Relationship Id="rId5" Type="http://schemas.openxmlformats.org/officeDocument/2006/relationships/hyperlink" Target="http://standards.ieee.org/news/2018/ieee_802_11ak-2018.html" TargetMode="External"/><Relationship Id="rId4" Type="http://schemas.openxmlformats.org/officeDocument/2006/relationships/hyperlink" Target="http://standards.ieee.org/news/2018/ieee_802-11_study_groups.html" TargetMode="External"/></Relationships>
</file>

<file path=ppt/slides/_rels/slide23.xml.rels><?xml version="1.0" encoding="UTF-8" standalone="yes"?>
<Relationships xmlns="http://schemas.openxmlformats.org/package/2006/relationships"><Relationship Id="rId3" Type="http://schemas.openxmlformats.org/officeDocument/2006/relationships/hyperlink" Target="https://beyondstandards.ieee.org/networking/ieee-p802-11be-to-enable-extremely-high-throughput-eht-and-low-latency-for-wi-fi/" TargetMode="External"/><Relationship Id="rId2" Type="http://schemas.openxmlformats.org/officeDocument/2006/relationships/notesSlide" Target="../notesSlides/notesSlide17.xml"/><Relationship Id="rId1" Type="http://schemas.openxmlformats.org/officeDocument/2006/relationships/slideLayout" Target="../slideLayouts/slideLayout2.xml"/><Relationship Id="rId5" Type="http://schemas.openxmlformats.org/officeDocument/2006/relationships/hyperlink" Target="https://beyondstandards.ieee.org/networking/ieee-802-11bf-aims-to-enable-a-new-application-of-wlan-technology-wlan-sensing/" TargetMode="External"/><Relationship Id="rId4" Type="http://schemas.openxmlformats.org/officeDocument/2006/relationships/hyperlink" Target="http://standards.ieee.org/news/2019/5g-indoor-hotspot-and-dense-urban-deployments.html"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noFill/>
        </p:spPr>
        <p:txBody>
          <a:bodyPr/>
          <a:lstStyle/>
          <a:p>
            <a:r>
              <a:rPr lang="en-US" altLang="en-US" dirty="0" smtClean="0"/>
              <a:t>March 2022 802.11 Session</a:t>
            </a:r>
            <a:br>
              <a:rPr lang="en-US" altLang="en-US" dirty="0" smtClean="0"/>
            </a:br>
            <a:r>
              <a:rPr lang="en-US" altLang="en-US" dirty="0" smtClean="0"/>
              <a:t>WG Chair’s Supplementary Material</a:t>
            </a:r>
          </a:p>
        </p:txBody>
      </p:sp>
      <p:sp>
        <p:nvSpPr>
          <p:cNvPr id="6147" name="Rectangle 6"/>
          <p:cNvSpPr>
            <a:spLocks noGrp="1" noChangeArrowheads="1"/>
          </p:cNvSpPr>
          <p:nvPr>
            <p:ph type="body" idx="1"/>
          </p:nvPr>
        </p:nvSpPr>
        <p:spPr>
          <a:xfrm>
            <a:off x="2209800" y="2057400"/>
            <a:ext cx="7772400" cy="381000"/>
          </a:xfrm>
          <a:noFill/>
        </p:spPr>
        <p:txBody>
          <a:bodyPr/>
          <a:lstStyle/>
          <a:p>
            <a:pPr algn="ctr">
              <a:lnSpc>
                <a:spcPct val="90000"/>
              </a:lnSpc>
              <a:buFontTx/>
              <a:buNone/>
            </a:pPr>
            <a:r>
              <a:rPr lang="en-US" altLang="en-US" sz="2000" dirty="0" smtClean="0"/>
              <a:t>Date:</a:t>
            </a:r>
            <a:r>
              <a:rPr lang="en-US" altLang="en-US" sz="2000" b="0" dirty="0" smtClean="0"/>
              <a:t> </a:t>
            </a:r>
            <a:r>
              <a:rPr lang="en-US" altLang="en-US" sz="2000" b="0" dirty="0" smtClean="0"/>
              <a:t>2022-03-15</a:t>
            </a:r>
            <a:endParaRPr lang="en-US" altLang="en-US" sz="2000" b="0" dirty="0" smtClean="0"/>
          </a:p>
        </p:txBody>
      </p:sp>
      <p:graphicFrame>
        <p:nvGraphicFramePr>
          <p:cNvPr id="6148" name="Object 11"/>
          <p:cNvGraphicFramePr>
            <a:graphicFrameLocks noChangeAspect="1"/>
          </p:cNvGraphicFramePr>
          <p:nvPr/>
        </p:nvGraphicFramePr>
        <p:xfrm>
          <a:off x="2054225" y="3206750"/>
          <a:ext cx="7731125" cy="2587625"/>
        </p:xfrm>
        <a:graphic>
          <a:graphicData uri="http://schemas.openxmlformats.org/presentationml/2006/ole">
            <mc:AlternateContent xmlns:mc="http://schemas.openxmlformats.org/markup-compatibility/2006">
              <mc:Choice xmlns:v="urn:schemas-microsoft-com:vml" Requires="v">
                <p:oleObj spid="_x0000_s6211" name="Document" r:id="rId4" imgW="8286150" imgH="2778876" progId="Word.Document.8">
                  <p:embed/>
                </p:oleObj>
              </mc:Choice>
              <mc:Fallback>
                <p:oleObj name="Document" r:id="rId4" imgW="8286150" imgH="2778876" progId="Word.Document.8">
                  <p:embed/>
                  <p:pic>
                    <p:nvPicPr>
                      <p:cNvPr id="0" name="Object 1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054225" y="3206750"/>
                        <a:ext cx="7731125" cy="25876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6149" name="Rectangle 12"/>
          <p:cNvSpPr>
            <a:spLocks noChangeArrowheads="1"/>
          </p:cNvSpPr>
          <p:nvPr/>
        </p:nvSpPr>
        <p:spPr bwMode="auto">
          <a:xfrm>
            <a:off x="2057400" y="2743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US" altLang="en-US" sz="2000"/>
              <a:t>Authors:</a:t>
            </a:r>
            <a:endParaRPr lang="en-US" altLang="en-US" sz="2000" b="0"/>
          </a:p>
        </p:txBody>
      </p:sp>
      <p:sp>
        <p:nvSpPr>
          <p:cNvPr id="6150"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smtClean="0"/>
              <a:t>March 2022</a:t>
            </a:r>
          </a:p>
        </p:txBody>
      </p:sp>
      <p:sp>
        <p:nvSpPr>
          <p:cNvPr id="6151"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Dorothy Stanley, HP Enterprise</a:t>
            </a:r>
          </a:p>
        </p:txBody>
      </p:sp>
      <p:sp>
        <p:nvSpPr>
          <p:cNvPr id="6152"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Slide </a:t>
            </a:r>
            <a:fld id="{537A1A52-A35D-4CFF-A34A-6C09ED14E63A}" type="slidenum">
              <a:rPr lang="en-US" altLang="en-US" sz="1200" b="0" smtClean="0"/>
              <a:pPr>
                <a:spcBef>
                  <a:spcPct val="0"/>
                </a:spcBef>
                <a:buFontTx/>
                <a:buNone/>
              </a:pPr>
              <a:t>1</a:t>
            </a:fld>
            <a:endParaRPr lang="en-US" altLang="en-US" sz="1200" b="0" smtClean="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Content Placeholder 2"/>
          <p:cNvSpPr>
            <a:spLocks noGrp="1"/>
          </p:cNvSpPr>
          <p:nvPr>
            <p:ph idx="1"/>
          </p:nvPr>
        </p:nvSpPr>
        <p:spPr>
          <a:xfrm>
            <a:off x="914400" y="1884363"/>
            <a:ext cx="10363200" cy="4591050"/>
          </a:xfrm>
        </p:spPr>
        <p:txBody>
          <a:bodyPr/>
          <a:lstStyle/>
          <a:p>
            <a:pPr marL="0" indent="0">
              <a:buFontTx/>
              <a:buNone/>
              <a:defRPr/>
            </a:pPr>
            <a:r>
              <a:rPr lang="en-GB" altLang="en-US" dirty="0" smtClean="0"/>
              <a:t>IEEE </a:t>
            </a:r>
            <a:r>
              <a:rPr lang="en-GB" altLang="en-US" dirty="0" err="1" smtClean="0"/>
              <a:t>PatCom</a:t>
            </a:r>
            <a:r>
              <a:rPr lang="en-GB" altLang="en-US" dirty="0" smtClean="0"/>
              <a:t> LOA Listing for </a:t>
            </a:r>
            <a:r>
              <a:rPr lang="en-GB" altLang="en-US" dirty="0"/>
              <a:t>802.11 is </a:t>
            </a:r>
            <a:r>
              <a:rPr lang="en-GB" altLang="en-US" dirty="0" smtClean="0">
                <a:hlinkClick r:id="rId3"/>
              </a:rPr>
              <a:t>https</a:t>
            </a:r>
            <a:r>
              <a:rPr lang="en-GB" altLang="en-US" dirty="0">
                <a:hlinkClick r:id="rId3"/>
              </a:rPr>
              <a:t>://</a:t>
            </a:r>
            <a:r>
              <a:rPr lang="en-GB" altLang="en-US" dirty="0" smtClean="0">
                <a:hlinkClick r:id="rId3"/>
              </a:rPr>
              <a:t>standards.ieee.org/about/sasb/patcom/patents.html</a:t>
            </a:r>
            <a:r>
              <a:rPr lang="en-GB" altLang="en-US" dirty="0" smtClean="0"/>
              <a:t> </a:t>
            </a:r>
          </a:p>
          <a:p>
            <a:pPr marL="0" indent="0">
              <a:buFontTx/>
              <a:buNone/>
              <a:defRPr/>
            </a:pPr>
            <a:endParaRPr lang="en-GB" altLang="en-US" dirty="0"/>
          </a:p>
          <a:p>
            <a:pPr marL="0" indent="0">
              <a:buFontTx/>
              <a:buNone/>
              <a:defRPr/>
            </a:pPr>
            <a:r>
              <a:rPr lang="en-GB" altLang="en-US" dirty="0" smtClean="0"/>
              <a:t>Open </a:t>
            </a:r>
            <a:r>
              <a:rPr lang="en-GB" altLang="en-US" dirty="0" err="1"/>
              <a:t>LoA</a:t>
            </a:r>
            <a:r>
              <a:rPr lang="en-GB" altLang="en-US" dirty="0"/>
              <a:t> requests (i.e., those that the WG chair is </a:t>
            </a:r>
            <a:r>
              <a:rPr lang="en-GB" altLang="en-US" dirty="0" smtClean="0"/>
              <a:t>pursuing) : </a:t>
            </a:r>
            <a:br>
              <a:rPr lang="en-GB" altLang="en-US" dirty="0" smtClean="0"/>
            </a:br>
            <a:r>
              <a:rPr lang="en-GB" altLang="en-US" dirty="0" smtClean="0"/>
              <a:t>	</a:t>
            </a:r>
            <a:r>
              <a:rPr lang="en-US" altLang="en-US" dirty="0"/>
              <a:t>	</a:t>
            </a:r>
            <a:r>
              <a:rPr lang="en-GB" dirty="0"/>
              <a:t>Communication Systems LLC</a:t>
            </a:r>
            <a:endParaRPr lang="en-US" altLang="en-US" dirty="0" smtClean="0"/>
          </a:p>
          <a:p>
            <a:pPr marL="0" indent="0">
              <a:buFontTx/>
              <a:buNone/>
              <a:defRPr/>
            </a:pPr>
            <a:endParaRPr lang="en-US" altLang="en-US" dirty="0" smtClean="0"/>
          </a:p>
          <a:p>
            <a:pPr marL="0" indent="0">
              <a:buFontTx/>
              <a:buNone/>
              <a:defRPr/>
            </a:pPr>
            <a:r>
              <a:rPr lang="en-US" altLang="en-US" dirty="0" smtClean="0"/>
              <a:t>Detailed status is here (updated 2021-03-15):</a:t>
            </a:r>
          </a:p>
          <a:p>
            <a:pPr marL="0" indent="0">
              <a:buFontTx/>
              <a:buNone/>
              <a:defRPr/>
            </a:pPr>
            <a:r>
              <a:rPr lang="en-GB" altLang="en-US" dirty="0">
                <a:hlinkClick r:id="rId4"/>
              </a:rPr>
              <a:t>https://</a:t>
            </a:r>
            <a:r>
              <a:rPr lang="en-GB" altLang="en-US" dirty="0" smtClean="0">
                <a:hlinkClick r:id="rId5"/>
              </a:rPr>
              <a:t>mentor.ieee.org/802.11/dcn/15/11-15-1489-16-0000-register-of-loa-requests.docx </a:t>
            </a:r>
            <a:r>
              <a:rPr lang="en-GB" altLang="en-US" dirty="0" smtClean="0"/>
              <a:t/>
            </a:r>
            <a:br>
              <a:rPr lang="en-GB" altLang="en-US" dirty="0" smtClean="0"/>
            </a:br>
            <a:endParaRPr lang="en-GB" altLang="en-US" dirty="0"/>
          </a:p>
          <a:p>
            <a:pPr marL="0" indent="0">
              <a:buFontTx/>
              <a:buNone/>
              <a:defRPr/>
            </a:pPr>
            <a:r>
              <a:rPr lang="en-GB" altLang="en-US" dirty="0" smtClean="0"/>
              <a:t>Recent changes:  Added </a:t>
            </a:r>
            <a:r>
              <a:rPr lang="en-GB" altLang="en-US" dirty="0" err="1" smtClean="0"/>
              <a:t>LoA</a:t>
            </a:r>
            <a:r>
              <a:rPr lang="en-GB" altLang="en-US" dirty="0" smtClean="0"/>
              <a:t> request/receipt (SK Telecom)</a:t>
            </a:r>
            <a:endParaRPr lang="en-GB" altLang="en-US" dirty="0"/>
          </a:p>
          <a:p>
            <a:pPr marL="0" indent="0">
              <a:buFontTx/>
              <a:buNone/>
              <a:defRPr/>
            </a:pPr>
            <a:endParaRPr lang="en-GB" altLang="en-US" dirty="0"/>
          </a:p>
          <a:p>
            <a:pPr marL="0" indent="0">
              <a:buFontTx/>
              <a:buNone/>
              <a:defRPr/>
            </a:pPr>
            <a:endParaRPr lang="en-US" altLang="en-US" dirty="0"/>
          </a:p>
          <a:p>
            <a:pPr>
              <a:defRPr/>
            </a:pPr>
            <a:endParaRPr lang="en-US" altLang="en-US" dirty="0" smtClean="0"/>
          </a:p>
          <a:p>
            <a:pPr>
              <a:defRPr/>
            </a:pPr>
            <a:endParaRPr lang="en-GB" altLang="en-US" dirty="0" smtClean="0"/>
          </a:p>
        </p:txBody>
      </p:sp>
      <p:sp>
        <p:nvSpPr>
          <p:cNvPr id="2" name="Title 1"/>
          <p:cNvSpPr>
            <a:spLocks noGrp="1"/>
          </p:cNvSpPr>
          <p:nvPr>
            <p:ph type="title"/>
          </p:nvPr>
        </p:nvSpPr>
        <p:spPr/>
        <p:txBody>
          <a:bodyPr/>
          <a:lstStyle/>
          <a:p>
            <a:r>
              <a:rPr lang="en-GB" altLang="en-US" dirty="0" smtClean="0"/>
              <a:t>T2.7 </a:t>
            </a:r>
            <a:r>
              <a:rPr lang="en-GB" altLang="en-US" dirty="0" smtClean="0"/>
              <a:t>Requests for Letters of Assurance</a:t>
            </a:r>
          </a:p>
        </p:txBody>
      </p:sp>
      <p:sp>
        <p:nvSpPr>
          <p:cNvPr id="21508"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smtClean="0"/>
              <a:t>March 2022</a:t>
            </a:r>
          </a:p>
        </p:txBody>
      </p:sp>
      <p:sp>
        <p:nvSpPr>
          <p:cNvPr id="21509"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Dorothy Stanley, HP Enterprise</a:t>
            </a:r>
          </a:p>
        </p:txBody>
      </p:sp>
      <p:sp>
        <p:nvSpPr>
          <p:cNvPr id="21510"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Slide </a:t>
            </a:r>
            <a:fld id="{E48A2CBB-EAFC-4AF2-B466-6188D5A64AA2}" type="slidenum">
              <a:rPr lang="en-US" altLang="en-US" sz="1200" b="0" smtClean="0"/>
              <a:pPr>
                <a:spcBef>
                  <a:spcPct val="0"/>
                </a:spcBef>
                <a:buFontTx/>
                <a:buNone/>
              </a:pPr>
              <a:t>10</a:t>
            </a:fld>
            <a:endParaRPr lang="en-US" altLang="en-US" sz="1200" b="0"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smtClean="0"/>
              <a:t>March 2022</a:t>
            </a:r>
          </a:p>
        </p:txBody>
      </p:sp>
      <p:sp>
        <p:nvSpPr>
          <p:cNvPr id="23555"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Dorothy Stanley, HP Enterprise</a:t>
            </a:r>
          </a:p>
        </p:txBody>
      </p:sp>
      <p:sp>
        <p:nvSpPr>
          <p:cNvPr id="23556"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Slide </a:t>
            </a:r>
            <a:fld id="{CAA92838-553F-49FF-853F-6642DE0950DA}" type="slidenum">
              <a:rPr lang="en-US" altLang="en-US" sz="1200" b="0" smtClean="0"/>
              <a:pPr>
                <a:spcBef>
                  <a:spcPct val="0"/>
                </a:spcBef>
                <a:buFontTx/>
                <a:buNone/>
              </a:pPr>
              <a:t>11</a:t>
            </a:fld>
            <a:endParaRPr lang="en-US" altLang="en-US" sz="1200" b="0" smtClean="0"/>
          </a:p>
        </p:txBody>
      </p:sp>
      <p:sp>
        <p:nvSpPr>
          <p:cNvPr id="23557" name="Rectangle 2"/>
          <p:cNvSpPr>
            <a:spLocks noGrp="1" noChangeArrowheads="1"/>
          </p:cNvSpPr>
          <p:nvPr>
            <p:ph type="title"/>
          </p:nvPr>
        </p:nvSpPr>
        <p:spPr>
          <a:xfrm>
            <a:off x="1524000" y="720725"/>
            <a:ext cx="8534400" cy="446088"/>
          </a:xfrm>
        </p:spPr>
        <p:txBody>
          <a:bodyPr/>
          <a:lstStyle/>
          <a:p>
            <a:r>
              <a:rPr lang="en-US" altLang="en-US" dirty="0" smtClean="0"/>
              <a:t>T2.8 </a:t>
            </a:r>
            <a:r>
              <a:rPr lang="en-US" altLang="en-US" dirty="0" smtClean="0"/>
              <a:t>Drafts for Sale by IEEE– as of </a:t>
            </a:r>
            <a:r>
              <a:rPr lang="en-US" altLang="en-US" dirty="0" smtClean="0"/>
              <a:t>2022-03-14</a:t>
            </a:r>
            <a:endParaRPr lang="en-US" altLang="en-US" dirty="0" smtClean="0"/>
          </a:p>
        </p:txBody>
      </p:sp>
      <p:graphicFrame>
        <p:nvGraphicFramePr>
          <p:cNvPr id="77901" name="Group 77"/>
          <p:cNvGraphicFramePr>
            <a:graphicFrameLocks noGrp="1"/>
          </p:cNvGraphicFramePr>
          <p:nvPr>
            <p:ph idx="1"/>
            <p:extLst>
              <p:ext uri="{D42A27DB-BD31-4B8C-83A1-F6EECF244321}">
                <p14:modId xmlns:p14="http://schemas.microsoft.com/office/powerpoint/2010/main" val="3080619740"/>
              </p:ext>
            </p:extLst>
          </p:nvPr>
        </p:nvGraphicFramePr>
        <p:xfrm>
          <a:off x="1316038" y="1341438"/>
          <a:ext cx="9661525" cy="2919476"/>
        </p:xfrm>
        <a:graphic>
          <a:graphicData uri="http://schemas.openxmlformats.org/drawingml/2006/table">
            <a:tbl>
              <a:tblPr/>
              <a:tblGrid>
                <a:gridCol w="2880839"/>
                <a:gridCol w="1752312"/>
                <a:gridCol w="1599937"/>
                <a:gridCol w="1828500"/>
                <a:gridCol w="1599937"/>
              </a:tblGrid>
              <a:tr h="572957">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dirty="0" smtClean="0">
                          <a:ln>
                            <a:noFill/>
                          </a:ln>
                          <a:solidFill>
                            <a:schemeClr val="tx1"/>
                          </a:solidFill>
                          <a:effectLst/>
                          <a:latin typeface="Times New Roman" pitchFamily="18" charset="0"/>
                        </a:rPr>
                        <a:t>Publication</a:t>
                      </a:r>
                    </a:p>
                  </a:txBody>
                  <a:tcPr marL="91422" marR="91422" marT="45670" marB="4567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1600" b="1" i="0" u="none" strike="noStrike" cap="none" normalizeH="0" baseline="0" dirty="0" smtClean="0">
                          <a:ln>
                            <a:noFill/>
                          </a:ln>
                          <a:solidFill>
                            <a:schemeClr val="tx1"/>
                          </a:solidFill>
                          <a:effectLst/>
                          <a:latin typeface="Times New Roman" pitchFamily="18" charset="0"/>
                        </a:rPr>
                        <a:t>Published in </a:t>
                      </a:r>
                    </a:p>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1600" b="1" i="0" u="none" strike="noStrike" cap="none" normalizeH="0" baseline="0" dirty="0" err="1" smtClean="0">
                          <a:ln>
                            <a:noFill/>
                          </a:ln>
                          <a:solidFill>
                            <a:schemeClr val="tx1"/>
                          </a:solidFill>
                          <a:effectLst/>
                          <a:latin typeface="Times New Roman" pitchFamily="18" charset="0"/>
                          <a:hlinkClick r:id="rId3"/>
                        </a:rPr>
                        <a:t>TechStreet</a:t>
                      </a:r>
                      <a:endParaRPr kumimoji="0" lang="en-US" sz="1600" b="1" i="0" u="none" strike="noStrike" cap="none" normalizeH="0" baseline="0" dirty="0" smtClean="0">
                        <a:ln>
                          <a:noFill/>
                        </a:ln>
                        <a:solidFill>
                          <a:schemeClr val="tx1"/>
                        </a:solidFill>
                        <a:effectLst/>
                        <a:latin typeface="Times New Roman" pitchFamily="18" charset="0"/>
                      </a:endParaRP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1600" b="1" i="0" u="none" strike="noStrike" cap="none" normalizeH="0" baseline="0" dirty="0" smtClean="0">
                          <a:ln>
                            <a:noFill/>
                          </a:ln>
                          <a:solidFill>
                            <a:schemeClr val="tx1"/>
                          </a:solidFill>
                          <a:effectLst/>
                          <a:latin typeface="Times New Roman" pitchFamily="18" charset="0"/>
                        </a:rPr>
                        <a:t>Draft in Members Area</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1600" b="1" i="0" u="none" strike="noStrike" cap="none" normalizeH="0" baseline="0" dirty="0" smtClean="0">
                          <a:ln>
                            <a:noFill/>
                          </a:ln>
                          <a:solidFill>
                            <a:schemeClr val="tx1"/>
                          </a:solidFill>
                          <a:effectLst/>
                          <a:latin typeface="Times New Roman" pitchFamily="18" charset="0"/>
                        </a:rPr>
                        <a:t>Published in</a:t>
                      </a:r>
                    </a:p>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1600" b="1" i="0" u="none" strike="noStrike" cap="none" normalizeH="0" baseline="0" dirty="0" smtClean="0">
                          <a:ln>
                            <a:noFill/>
                          </a:ln>
                          <a:solidFill>
                            <a:schemeClr val="tx1"/>
                          </a:solidFill>
                          <a:effectLst/>
                          <a:latin typeface="Times New Roman" pitchFamily="18" charset="0"/>
                          <a:hlinkClick r:id="rId4"/>
                        </a:rPr>
                        <a:t>Get 802</a:t>
                      </a:r>
                      <a:r>
                        <a:rPr kumimoji="0" lang="en-US" sz="1600" b="1" i="0" u="none" strike="noStrike" cap="none" normalizeH="0" baseline="0" dirty="0" smtClean="0">
                          <a:ln>
                            <a:noFill/>
                          </a:ln>
                          <a:solidFill>
                            <a:schemeClr val="tx1"/>
                          </a:solidFill>
                          <a:effectLst/>
                          <a:latin typeface="Times New Roman" pitchFamily="18" charset="0"/>
                        </a:rPr>
                        <a:t>?</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1600" b="1" i="0" u="none" strike="noStrike" cap="none" normalizeH="0" baseline="0" dirty="0" smtClean="0">
                          <a:ln>
                            <a:noFill/>
                          </a:ln>
                          <a:solidFill>
                            <a:schemeClr val="tx1"/>
                          </a:solidFill>
                          <a:effectLst/>
                          <a:latin typeface="Times New Roman" pitchFamily="18" charset="0"/>
                        </a:rPr>
                        <a:t>Published by ISO?</a:t>
                      </a:r>
                    </a:p>
                  </a:txBody>
                  <a:tcPr marL="91422" marR="91422" marT="45670" marB="4567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35217">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smtClean="0">
                          <a:ln>
                            <a:noFill/>
                          </a:ln>
                          <a:solidFill>
                            <a:schemeClr val="tx1"/>
                          </a:solidFill>
                          <a:effectLst/>
                          <a:latin typeface="Times New Roman" pitchFamily="18" charset="0"/>
                          <a:hlinkClick r:id="rId5"/>
                        </a:rPr>
                        <a:t>IEEE </a:t>
                      </a:r>
                      <a:r>
                        <a:rPr kumimoji="0" lang="en-US" sz="1600" b="1" i="0" u="none" strike="noStrike" cap="none" normalizeH="0" baseline="0" dirty="0" err="1" smtClean="0">
                          <a:ln>
                            <a:noFill/>
                          </a:ln>
                          <a:solidFill>
                            <a:schemeClr val="tx1"/>
                          </a:solidFill>
                          <a:effectLst/>
                          <a:latin typeface="Times New Roman" pitchFamily="18" charset="0"/>
                          <a:hlinkClick r:id="rId5"/>
                        </a:rPr>
                        <a:t>Std</a:t>
                      </a:r>
                      <a:r>
                        <a:rPr kumimoji="0" lang="en-US" sz="1600" b="1" i="0" u="none" strike="noStrike" cap="none" normalizeH="0" baseline="0" dirty="0" smtClean="0">
                          <a:ln>
                            <a:noFill/>
                          </a:ln>
                          <a:solidFill>
                            <a:schemeClr val="tx1"/>
                          </a:solidFill>
                          <a:effectLst/>
                          <a:latin typeface="Times New Roman" pitchFamily="18" charset="0"/>
                          <a:hlinkClick r:id="rId5"/>
                        </a:rPr>
                        <a:t> 802.11-2020</a:t>
                      </a:r>
                      <a:endParaRPr kumimoji="0" lang="en-US" sz="1600" b="1" i="0" u="none" strike="noStrike" cap="none" normalizeH="0" baseline="0" dirty="0" smtClean="0">
                        <a:ln>
                          <a:noFill/>
                        </a:ln>
                        <a:solidFill>
                          <a:schemeClr val="tx1"/>
                        </a:solidFill>
                        <a:effectLst/>
                        <a:latin typeface="Times New Roman" pitchFamily="18" charset="0"/>
                      </a:endParaRPr>
                    </a:p>
                  </a:txBody>
                  <a:tcPr marL="91422" marR="91422" marT="45670" marB="4567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smtClean="0">
                          <a:ln>
                            <a:noFill/>
                          </a:ln>
                          <a:solidFill>
                            <a:schemeClr val="tx1"/>
                          </a:solidFill>
                          <a:effectLst/>
                          <a:latin typeface="Times New Roman" pitchFamily="18" charset="0"/>
                        </a:rPr>
                        <a:t>$800 pdf</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1" i="0" u="none" strike="noStrike" kern="1200" cap="none" normalizeH="0" baseline="0" dirty="0" smtClean="0">
                        <a:ln>
                          <a:noFill/>
                        </a:ln>
                        <a:solidFill>
                          <a:schemeClr val="tx1"/>
                        </a:solidFill>
                        <a:effectLst/>
                        <a:latin typeface="Times New Roman" pitchFamily="18" charset="0"/>
                        <a:ea typeface="+mn-ea"/>
                        <a:cs typeface="+mn-cs"/>
                      </a:endParaRP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smtClean="0">
                          <a:ln>
                            <a:noFill/>
                          </a:ln>
                          <a:solidFill>
                            <a:schemeClr val="tx1"/>
                          </a:solidFill>
                          <a:effectLst/>
                          <a:latin typeface="Times New Roman" pitchFamily="18" charset="0"/>
                        </a:rPr>
                        <a:t>Yes</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smtClean="0">
                          <a:ln>
                            <a:noFill/>
                          </a:ln>
                          <a:solidFill>
                            <a:schemeClr val="tx1"/>
                          </a:solidFill>
                          <a:effectLst/>
                          <a:latin typeface="Times New Roman" pitchFamily="18" charset="0"/>
                        </a:rPr>
                        <a:t>No</a:t>
                      </a:r>
                    </a:p>
                  </a:txBody>
                  <a:tcPr marL="91422" marR="91422" marT="45670" marB="4567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35217">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smtClean="0">
                          <a:ln>
                            <a:noFill/>
                          </a:ln>
                          <a:solidFill>
                            <a:schemeClr val="tx1"/>
                          </a:solidFill>
                          <a:effectLst/>
                          <a:latin typeface="Times New Roman" pitchFamily="18" charset="0"/>
                          <a:hlinkClick r:id="rId6"/>
                        </a:rPr>
                        <a:t>IEEE </a:t>
                      </a:r>
                      <a:r>
                        <a:rPr kumimoji="0" lang="en-US" sz="1600" b="1" i="0" u="none" strike="noStrike" cap="none" normalizeH="0" baseline="0" dirty="0" err="1" smtClean="0">
                          <a:ln>
                            <a:noFill/>
                          </a:ln>
                          <a:solidFill>
                            <a:schemeClr val="tx1"/>
                          </a:solidFill>
                          <a:effectLst/>
                          <a:latin typeface="Times New Roman" pitchFamily="18" charset="0"/>
                          <a:hlinkClick r:id="rId6"/>
                        </a:rPr>
                        <a:t>Std</a:t>
                      </a:r>
                      <a:r>
                        <a:rPr kumimoji="0" lang="en-US" sz="1600" b="1" i="0" u="none" strike="noStrike" cap="none" normalizeH="0" baseline="0" dirty="0" smtClean="0">
                          <a:ln>
                            <a:noFill/>
                          </a:ln>
                          <a:solidFill>
                            <a:schemeClr val="tx1"/>
                          </a:solidFill>
                          <a:effectLst/>
                          <a:latin typeface="Times New Roman" pitchFamily="18" charset="0"/>
                          <a:hlinkClick r:id="rId6"/>
                        </a:rPr>
                        <a:t> 802.11ax-2021</a:t>
                      </a:r>
                      <a:endParaRPr kumimoji="0" lang="en-US" sz="1600" b="1" i="0" u="none" strike="noStrike" cap="none" normalizeH="0" baseline="0" dirty="0" smtClean="0">
                        <a:ln>
                          <a:noFill/>
                        </a:ln>
                        <a:solidFill>
                          <a:schemeClr val="tx1"/>
                        </a:solidFill>
                        <a:effectLst/>
                        <a:latin typeface="Times New Roman" pitchFamily="18" charset="0"/>
                      </a:endParaRPr>
                    </a:p>
                  </a:txBody>
                  <a:tcPr marL="91422" marR="91422" marT="45670" marB="4567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smtClean="0">
                          <a:ln>
                            <a:noFill/>
                          </a:ln>
                          <a:solidFill>
                            <a:schemeClr val="tx1"/>
                          </a:solidFill>
                          <a:effectLst/>
                          <a:latin typeface="Times New Roman" pitchFamily="18" charset="0"/>
                        </a:rPr>
                        <a:t>$280 pdf</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1" i="0" u="none" strike="noStrike" kern="1200" cap="none" normalizeH="0" baseline="0" dirty="0" smtClean="0">
                        <a:ln>
                          <a:noFill/>
                        </a:ln>
                        <a:solidFill>
                          <a:schemeClr val="tx1"/>
                        </a:solidFill>
                        <a:effectLst/>
                        <a:latin typeface="Times New Roman" pitchFamily="18" charset="0"/>
                        <a:ea typeface="+mn-ea"/>
                        <a:cs typeface="+mn-cs"/>
                      </a:endParaRP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smtClean="0">
                          <a:ln>
                            <a:noFill/>
                          </a:ln>
                          <a:solidFill>
                            <a:schemeClr val="tx1"/>
                          </a:solidFill>
                          <a:effectLst/>
                          <a:latin typeface="Times New Roman" pitchFamily="18" charset="0"/>
                        </a:rPr>
                        <a:t>Yes</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smtClean="0">
                          <a:ln>
                            <a:noFill/>
                          </a:ln>
                          <a:solidFill>
                            <a:schemeClr val="tx1"/>
                          </a:solidFill>
                          <a:effectLst/>
                          <a:latin typeface="Times New Roman" pitchFamily="18" charset="0"/>
                        </a:rPr>
                        <a:t>No</a:t>
                      </a:r>
                    </a:p>
                  </a:txBody>
                  <a:tcPr marL="91422" marR="91422" marT="45670" marB="4567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r>
              <a:tr h="335217">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smtClean="0">
                          <a:ln>
                            <a:noFill/>
                          </a:ln>
                          <a:solidFill>
                            <a:schemeClr val="tx1"/>
                          </a:solidFill>
                          <a:effectLst/>
                          <a:latin typeface="Times New Roman" pitchFamily="18" charset="0"/>
                          <a:hlinkClick r:id="rId7"/>
                        </a:rPr>
                        <a:t>IEEE </a:t>
                      </a:r>
                      <a:r>
                        <a:rPr kumimoji="0" lang="en-US" sz="1600" b="1" i="0" u="none" strike="noStrike" cap="none" normalizeH="0" baseline="0" dirty="0" err="1" smtClean="0">
                          <a:ln>
                            <a:noFill/>
                          </a:ln>
                          <a:solidFill>
                            <a:schemeClr val="tx1"/>
                          </a:solidFill>
                          <a:effectLst/>
                          <a:latin typeface="Times New Roman" pitchFamily="18" charset="0"/>
                          <a:hlinkClick r:id="rId7"/>
                        </a:rPr>
                        <a:t>Std</a:t>
                      </a:r>
                      <a:r>
                        <a:rPr kumimoji="0" lang="en-US" sz="1600" b="1" i="0" u="none" strike="noStrike" cap="none" normalizeH="0" baseline="0" dirty="0" smtClean="0">
                          <a:ln>
                            <a:noFill/>
                          </a:ln>
                          <a:solidFill>
                            <a:schemeClr val="tx1"/>
                          </a:solidFill>
                          <a:effectLst/>
                          <a:latin typeface="Times New Roman" pitchFamily="18" charset="0"/>
                          <a:hlinkClick r:id="rId7"/>
                        </a:rPr>
                        <a:t> 802.11ay-2021</a:t>
                      </a:r>
                      <a:endParaRPr kumimoji="0" lang="en-US" sz="1600" b="1" i="0" u="none" strike="noStrike" cap="none" normalizeH="0" baseline="0" dirty="0" smtClean="0">
                        <a:ln>
                          <a:noFill/>
                        </a:ln>
                        <a:solidFill>
                          <a:schemeClr val="tx1"/>
                        </a:solidFill>
                        <a:effectLst/>
                        <a:latin typeface="Times New Roman" pitchFamily="18" charset="0"/>
                      </a:endParaRPr>
                    </a:p>
                  </a:txBody>
                  <a:tcPr marL="91422" marR="91422" marT="45670" marB="4567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smtClean="0">
                          <a:ln>
                            <a:noFill/>
                          </a:ln>
                          <a:solidFill>
                            <a:schemeClr val="tx1"/>
                          </a:solidFill>
                          <a:effectLst/>
                          <a:latin typeface="Times New Roman" pitchFamily="18" charset="0"/>
                        </a:rPr>
                        <a:t>$280 pdf</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1" i="0" u="none" strike="noStrike" kern="1200" cap="none" normalizeH="0" baseline="0" dirty="0" smtClean="0">
                        <a:ln>
                          <a:noFill/>
                        </a:ln>
                        <a:solidFill>
                          <a:schemeClr val="tx1"/>
                        </a:solidFill>
                        <a:effectLst/>
                        <a:latin typeface="Times New Roman" pitchFamily="18" charset="0"/>
                        <a:ea typeface="+mn-ea"/>
                        <a:cs typeface="+mn-cs"/>
                      </a:endParaRP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kern="1200" cap="none" normalizeH="0" baseline="0" dirty="0" smtClean="0">
                          <a:ln>
                            <a:noFill/>
                          </a:ln>
                          <a:solidFill>
                            <a:schemeClr val="tx1"/>
                          </a:solidFill>
                          <a:effectLst/>
                          <a:latin typeface="Times New Roman" pitchFamily="18" charset="0"/>
                          <a:ea typeface="+mn-ea"/>
                          <a:cs typeface="+mn-cs"/>
                        </a:rPr>
                        <a:t>No</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kern="1200" cap="none" normalizeH="0" baseline="0" dirty="0" smtClean="0">
                          <a:ln>
                            <a:noFill/>
                          </a:ln>
                          <a:solidFill>
                            <a:schemeClr val="tx1"/>
                          </a:solidFill>
                          <a:effectLst/>
                          <a:latin typeface="Times New Roman" pitchFamily="18" charset="0"/>
                          <a:ea typeface="+mn-ea"/>
                          <a:cs typeface="+mn-cs"/>
                        </a:rPr>
                        <a:t>No</a:t>
                      </a:r>
                    </a:p>
                  </a:txBody>
                  <a:tcPr marL="91422" marR="91422" marT="45670" marB="4567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r>
              <a:tr h="335217">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smtClean="0">
                          <a:ln>
                            <a:noFill/>
                          </a:ln>
                          <a:solidFill>
                            <a:schemeClr val="tx1"/>
                          </a:solidFill>
                          <a:effectLst/>
                          <a:latin typeface="Times New Roman" pitchFamily="18" charset="0"/>
                          <a:hlinkClick r:id="rId8"/>
                        </a:rPr>
                        <a:t>IEEE P802.11az D4.0</a:t>
                      </a:r>
                      <a:endParaRPr kumimoji="0" lang="en-US" sz="1600" b="1" i="0" u="none" strike="noStrike" cap="none" normalizeH="0" baseline="0" dirty="0" smtClean="0">
                        <a:ln>
                          <a:noFill/>
                        </a:ln>
                        <a:solidFill>
                          <a:schemeClr val="tx1"/>
                        </a:solidFill>
                        <a:effectLst/>
                        <a:latin typeface="Times New Roman" pitchFamily="18" charset="0"/>
                      </a:endParaRPr>
                    </a:p>
                  </a:txBody>
                  <a:tcPr marL="91422" marR="91422" marT="45670" marB="4567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smtClean="0">
                          <a:ln>
                            <a:noFill/>
                          </a:ln>
                          <a:solidFill>
                            <a:schemeClr val="tx1"/>
                          </a:solidFill>
                          <a:effectLst/>
                          <a:latin typeface="Times New Roman" pitchFamily="18" charset="0"/>
                        </a:rPr>
                        <a:t>$176 pdf</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kern="1200" cap="none" normalizeH="0" baseline="0" dirty="0" smtClean="0">
                          <a:ln>
                            <a:noFill/>
                          </a:ln>
                          <a:solidFill>
                            <a:schemeClr val="tx1"/>
                          </a:solidFill>
                          <a:effectLst/>
                          <a:latin typeface="Times New Roman" pitchFamily="18" charset="0"/>
                          <a:ea typeface="+mn-ea"/>
                          <a:cs typeface="+mn-cs"/>
                        </a:rPr>
                        <a:t>D4.1</a:t>
                      </a:r>
                      <a:endParaRPr kumimoji="0" lang="en-US" sz="1600" b="1" i="0" u="none" strike="noStrike" kern="1200" cap="none" normalizeH="0" baseline="0" dirty="0" smtClean="0">
                        <a:ln>
                          <a:noFill/>
                        </a:ln>
                        <a:solidFill>
                          <a:schemeClr val="tx1"/>
                        </a:solidFill>
                        <a:effectLst/>
                        <a:latin typeface="Times New Roman" pitchFamily="18" charset="0"/>
                        <a:ea typeface="+mn-ea"/>
                        <a:cs typeface="+mn-cs"/>
                      </a:endParaRP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endParaRPr kumimoji="0" lang="en-US" sz="1600" b="1" i="0" u="none" strike="noStrike" kern="1200" cap="none" normalizeH="0" baseline="0" dirty="0" smtClean="0">
                        <a:ln>
                          <a:noFill/>
                        </a:ln>
                        <a:solidFill>
                          <a:schemeClr val="tx1"/>
                        </a:solidFill>
                        <a:effectLst/>
                        <a:latin typeface="Times New Roman" pitchFamily="18" charset="0"/>
                        <a:ea typeface="+mn-ea"/>
                        <a:cs typeface="+mn-cs"/>
                      </a:endParaRP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endParaRPr kumimoji="0" lang="en-US" sz="1600" b="1" i="0" u="none" strike="noStrike" kern="1200" cap="none" normalizeH="0" baseline="0" dirty="0" smtClean="0">
                        <a:ln>
                          <a:noFill/>
                        </a:ln>
                        <a:solidFill>
                          <a:schemeClr val="tx1"/>
                        </a:solidFill>
                        <a:effectLst/>
                        <a:latin typeface="Times New Roman" pitchFamily="18" charset="0"/>
                        <a:ea typeface="+mn-ea"/>
                        <a:cs typeface="+mn-cs"/>
                      </a:endParaRPr>
                    </a:p>
                  </a:txBody>
                  <a:tcPr marL="91422" marR="91422" marT="45670" marB="4567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r>
              <a:tr h="335217">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smtClean="0">
                          <a:ln>
                            <a:noFill/>
                          </a:ln>
                          <a:solidFill>
                            <a:schemeClr val="tx1"/>
                          </a:solidFill>
                          <a:effectLst/>
                          <a:latin typeface="Times New Roman" pitchFamily="18" charset="0"/>
                          <a:hlinkClick r:id="rId9"/>
                        </a:rPr>
                        <a:t>IEEE P802.11ba-2021</a:t>
                      </a:r>
                      <a:endParaRPr kumimoji="0" lang="en-US" sz="1600" b="1" i="0" u="none" strike="noStrike" cap="none" normalizeH="0" baseline="0" dirty="0" smtClean="0">
                        <a:ln>
                          <a:noFill/>
                        </a:ln>
                        <a:solidFill>
                          <a:schemeClr val="tx1"/>
                        </a:solidFill>
                        <a:effectLst/>
                        <a:latin typeface="Times New Roman" pitchFamily="18" charset="0"/>
                      </a:endParaRPr>
                    </a:p>
                  </a:txBody>
                  <a:tcPr marL="91422" marR="91422" marT="45670" marB="4567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smtClean="0">
                          <a:ln>
                            <a:noFill/>
                          </a:ln>
                          <a:solidFill>
                            <a:schemeClr val="tx1"/>
                          </a:solidFill>
                          <a:effectLst/>
                          <a:latin typeface="Times New Roman" pitchFamily="18" charset="0"/>
                        </a:rPr>
                        <a:t>$160 pdf</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1" i="0" u="none" strike="noStrike" cap="none" normalizeH="0" baseline="0" dirty="0" smtClean="0">
                        <a:ln>
                          <a:noFill/>
                        </a:ln>
                        <a:solidFill>
                          <a:schemeClr val="tx1"/>
                        </a:solidFill>
                        <a:effectLst/>
                        <a:latin typeface="Times New Roman" pitchFamily="18" charset="0"/>
                      </a:endParaRP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smtClean="0">
                          <a:ln>
                            <a:noFill/>
                          </a:ln>
                          <a:solidFill>
                            <a:schemeClr val="tx1"/>
                          </a:solidFill>
                          <a:effectLst/>
                          <a:latin typeface="Times New Roman" pitchFamily="18" charset="0"/>
                        </a:rPr>
                        <a:t>No</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smtClean="0">
                          <a:ln>
                            <a:noFill/>
                          </a:ln>
                          <a:solidFill>
                            <a:schemeClr val="tx1"/>
                          </a:solidFill>
                          <a:effectLst/>
                          <a:latin typeface="Times New Roman" pitchFamily="18" charset="0"/>
                        </a:rPr>
                        <a:t>No</a:t>
                      </a:r>
                    </a:p>
                  </a:txBody>
                  <a:tcPr marL="91422" marR="91422" marT="45670" marB="4567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r>
              <a:tr h="335217">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smtClean="0">
                          <a:ln>
                            <a:noFill/>
                          </a:ln>
                          <a:solidFill>
                            <a:schemeClr val="tx1"/>
                          </a:solidFill>
                          <a:effectLst/>
                          <a:latin typeface="Times New Roman" pitchFamily="18" charset="0"/>
                          <a:hlinkClick r:id="rId10"/>
                        </a:rPr>
                        <a:t>IEEE P802.11bc D2.0</a:t>
                      </a:r>
                      <a:endParaRPr kumimoji="0" lang="en-US" sz="1600" b="1" i="0" u="none" strike="noStrike" cap="none" normalizeH="0" baseline="0" dirty="0" smtClean="0">
                        <a:ln>
                          <a:noFill/>
                        </a:ln>
                        <a:solidFill>
                          <a:schemeClr val="tx1"/>
                        </a:solidFill>
                        <a:effectLst/>
                        <a:latin typeface="Times New Roman" pitchFamily="18" charset="0"/>
                      </a:endParaRPr>
                    </a:p>
                  </a:txBody>
                  <a:tcPr marL="91422" marR="91422" marT="45670" marB="4567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smtClean="0">
                          <a:ln>
                            <a:noFill/>
                          </a:ln>
                          <a:solidFill>
                            <a:schemeClr val="tx1"/>
                          </a:solidFill>
                          <a:effectLst/>
                          <a:latin typeface="Times New Roman" pitchFamily="18" charset="0"/>
                        </a:rPr>
                        <a:t>$105 pdf</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smtClean="0">
                          <a:ln>
                            <a:noFill/>
                          </a:ln>
                          <a:solidFill>
                            <a:schemeClr val="tx1"/>
                          </a:solidFill>
                          <a:effectLst/>
                          <a:latin typeface="Times New Roman" pitchFamily="18" charset="0"/>
                        </a:rPr>
                        <a:t>D2.2</a:t>
                      </a:r>
                      <a:endParaRPr kumimoji="0" lang="en-US" sz="1600" b="1" i="0" u="none" strike="noStrike" cap="none" normalizeH="0" baseline="0" dirty="0" smtClean="0">
                        <a:ln>
                          <a:noFill/>
                        </a:ln>
                        <a:solidFill>
                          <a:schemeClr val="tx1"/>
                        </a:solidFill>
                        <a:effectLst/>
                        <a:latin typeface="Times New Roman" pitchFamily="18" charset="0"/>
                      </a:endParaRP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smtClean="0">
                          <a:ln>
                            <a:noFill/>
                          </a:ln>
                          <a:solidFill>
                            <a:schemeClr val="tx1"/>
                          </a:solidFill>
                          <a:effectLst/>
                          <a:latin typeface="Times New Roman" pitchFamily="18" charset="0"/>
                        </a:rPr>
                        <a:t>No</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smtClean="0">
                          <a:ln>
                            <a:noFill/>
                          </a:ln>
                          <a:solidFill>
                            <a:schemeClr val="tx1"/>
                          </a:solidFill>
                          <a:effectLst/>
                          <a:latin typeface="Times New Roman" pitchFamily="18" charset="0"/>
                        </a:rPr>
                        <a:t>No</a:t>
                      </a:r>
                    </a:p>
                  </a:txBody>
                  <a:tcPr marL="91422" marR="91422" marT="45670" marB="4567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r>
              <a:tr h="335217">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endParaRPr kumimoji="0" lang="en-US" sz="1600" b="1" i="0" u="none" strike="noStrike" cap="none" normalizeH="0" baseline="0" dirty="0" smtClean="0">
                        <a:ln>
                          <a:noFill/>
                        </a:ln>
                        <a:solidFill>
                          <a:schemeClr val="tx1"/>
                        </a:solidFill>
                        <a:effectLst/>
                        <a:latin typeface="Times New Roman" pitchFamily="18" charset="0"/>
                      </a:endParaRPr>
                    </a:p>
                  </a:txBody>
                  <a:tcPr marL="91422" marR="91422" marT="45670" marB="4567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endParaRPr kumimoji="0" lang="en-US" sz="1600" b="1" i="0" u="none" strike="noStrike" cap="none" normalizeH="0" baseline="0" dirty="0" smtClean="0">
                        <a:ln>
                          <a:noFill/>
                        </a:ln>
                        <a:solidFill>
                          <a:schemeClr val="tx1"/>
                        </a:solidFill>
                        <a:effectLst/>
                        <a:latin typeface="Times New Roman" pitchFamily="18" charset="0"/>
                      </a:endParaRP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1" i="0" u="none" strike="noStrike" kern="1200" cap="none" normalizeH="0" baseline="0" dirty="0" smtClean="0">
                        <a:ln>
                          <a:noFill/>
                        </a:ln>
                        <a:solidFill>
                          <a:schemeClr val="tx1"/>
                        </a:solidFill>
                        <a:effectLst/>
                        <a:latin typeface="Times New Roman" pitchFamily="18" charset="0"/>
                        <a:ea typeface="+mn-ea"/>
                        <a:cs typeface="+mn-cs"/>
                      </a:endParaRP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1" i="0" u="none" strike="noStrike" cap="none" normalizeH="0" baseline="0" dirty="0" smtClean="0">
                        <a:ln>
                          <a:noFill/>
                        </a:ln>
                        <a:solidFill>
                          <a:schemeClr val="tx1"/>
                        </a:solidFill>
                        <a:effectLst/>
                        <a:latin typeface="Times New Roman" pitchFamily="18" charset="0"/>
                      </a:endParaRP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600" b="1" i="0" u="none" strike="noStrike" cap="none" normalizeH="0" baseline="0" dirty="0" smtClean="0">
                        <a:ln>
                          <a:noFill/>
                        </a:ln>
                        <a:solidFill>
                          <a:schemeClr val="tx1"/>
                        </a:solidFill>
                        <a:effectLst/>
                        <a:latin typeface="Times New Roman" pitchFamily="18" charset="0"/>
                      </a:endParaRPr>
                    </a:p>
                  </a:txBody>
                  <a:tcPr marL="91422" marR="91422" marT="45670" marB="4567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r>
            </a:tbl>
          </a:graphicData>
        </a:graphic>
      </p:graphicFrame>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Content Placeholder 5"/>
          <p:cNvSpPr>
            <a:spLocks noGrp="1"/>
          </p:cNvSpPr>
          <p:nvPr>
            <p:ph idx="1"/>
          </p:nvPr>
        </p:nvSpPr>
        <p:spPr>
          <a:xfrm>
            <a:off x="762000" y="1524000"/>
            <a:ext cx="10363200" cy="4648200"/>
          </a:xfrm>
        </p:spPr>
        <p:txBody>
          <a:bodyPr/>
          <a:lstStyle/>
          <a:p>
            <a:pPr>
              <a:defRPr/>
            </a:pPr>
            <a:r>
              <a:rPr lang="en-GB" altLang="en-US" dirty="0" smtClean="0"/>
              <a:t>Ballots/Comment responses: IEEE </a:t>
            </a:r>
            <a:r>
              <a:rPr lang="en-GB" altLang="en-US" dirty="0" err="1" smtClean="0"/>
              <a:t>Std</a:t>
            </a:r>
            <a:r>
              <a:rPr lang="en-GB" altLang="en-US" dirty="0" smtClean="0"/>
              <a:t> 802.11-2020, 802.11ax-2021</a:t>
            </a:r>
          </a:p>
          <a:p>
            <a:pPr>
              <a:defRPr/>
            </a:pPr>
            <a:r>
              <a:rPr lang="en-US" altLang="en-US" dirty="0"/>
              <a:t>802.11ax-2021, 802.11ay-2021 submitted under PSDO </a:t>
            </a:r>
            <a:endParaRPr lang="en-US" altLang="en-US" dirty="0" smtClean="0"/>
          </a:p>
          <a:p>
            <a:pPr>
              <a:defRPr/>
            </a:pPr>
            <a:r>
              <a:rPr lang="en-US" altLang="en-US" dirty="0" smtClean="0"/>
              <a:t>802.11ba-2021, EC approval July 2021; hold until current issues resolve</a:t>
            </a:r>
            <a:endParaRPr lang="en-GB" altLang="en-US" dirty="0" smtClean="0"/>
          </a:p>
          <a:p>
            <a:pPr>
              <a:defRPr/>
            </a:pPr>
            <a:r>
              <a:rPr lang="en-GB" altLang="en-US" dirty="0" smtClean="0"/>
              <a:t>Drafts</a:t>
            </a:r>
          </a:p>
          <a:p>
            <a:pPr lvl="1">
              <a:defRPr/>
            </a:pPr>
            <a:r>
              <a:rPr lang="en-GB" altLang="en-US" dirty="0" smtClean="0"/>
              <a:t>Drafts are sent to JTC1/SC6 during SA ballot to solicit comments.  Approved drafts may also be sent during working group ballot. Any comments received from ISO are processed by the comment resolution committee.</a:t>
            </a:r>
          </a:p>
          <a:p>
            <a:pPr lvl="1">
              <a:defRPr/>
            </a:pPr>
            <a:r>
              <a:rPr lang="en-GB" altLang="en-US" dirty="0" smtClean="0"/>
              <a:t>Drafts are liaised subject to EC approval</a:t>
            </a:r>
          </a:p>
          <a:p>
            <a:pPr lvl="1">
              <a:defRPr/>
            </a:pPr>
            <a:r>
              <a:rPr lang="en-US" altLang="en-US" dirty="0" smtClean="0"/>
              <a:t>IEEE </a:t>
            </a:r>
            <a:r>
              <a:rPr lang="en-US" altLang="en-US" dirty="0" err="1" smtClean="0"/>
              <a:t>Std</a:t>
            </a:r>
            <a:r>
              <a:rPr lang="en-US" altLang="en-US" dirty="0" smtClean="0"/>
              <a:t> 802.11-2020 sent for adoption under the PSDO on March 22, 2021</a:t>
            </a:r>
          </a:p>
          <a:p>
            <a:pPr lvl="1">
              <a:defRPr/>
            </a:pPr>
            <a:r>
              <a:rPr lang="en-US" altLang="en-US" dirty="0" smtClean="0"/>
              <a:t>IEEE </a:t>
            </a:r>
            <a:r>
              <a:rPr lang="en-US" altLang="en-US" dirty="0" err="1" smtClean="0"/>
              <a:t>Std</a:t>
            </a:r>
            <a:r>
              <a:rPr lang="en-US" altLang="en-US" dirty="0" smtClean="0"/>
              <a:t> 802.11ax-2021 sent for adoption under the PSDO on June 1, 2021</a:t>
            </a:r>
          </a:p>
          <a:p>
            <a:pPr lvl="1">
              <a:defRPr/>
            </a:pPr>
            <a:r>
              <a:rPr lang="en-US" altLang="en-US" dirty="0"/>
              <a:t>IEEE </a:t>
            </a:r>
            <a:r>
              <a:rPr lang="en-US" altLang="en-US" dirty="0" err="1"/>
              <a:t>Std</a:t>
            </a:r>
            <a:r>
              <a:rPr lang="en-US" altLang="en-US" dirty="0"/>
              <a:t> </a:t>
            </a:r>
            <a:r>
              <a:rPr lang="en-US" altLang="en-US" dirty="0" smtClean="0"/>
              <a:t>802.11ay-2021 </a:t>
            </a:r>
            <a:r>
              <a:rPr lang="en-US" altLang="en-US" dirty="0"/>
              <a:t>sent for adoption under the PSDO on </a:t>
            </a:r>
            <a:r>
              <a:rPr lang="en-US" altLang="en-US" dirty="0" smtClean="0"/>
              <a:t>July 30, </a:t>
            </a:r>
            <a:r>
              <a:rPr lang="en-US" altLang="en-US" dirty="0"/>
              <a:t>2021</a:t>
            </a:r>
          </a:p>
          <a:p>
            <a:pPr lvl="1">
              <a:defRPr/>
            </a:pPr>
            <a:r>
              <a:rPr lang="en-US" altLang="en-US" dirty="0" smtClean="0"/>
              <a:t>Pending: 802.11ba-2021 for adoption and  P802.11az D4.0 for information</a:t>
            </a:r>
          </a:p>
          <a:p>
            <a:pPr marL="457200" lvl="1" indent="0">
              <a:buFontTx/>
              <a:buNone/>
              <a:defRPr/>
            </a:pPr>
            <a:endParaRPr lang="en-US" altLang="en-US" dirty="0" smtClean="0"/>
          </a:p>
          <a:p>
            <a:pPr lvl="1">
              <a:defRPr/>
            </a:pPr>
            <a:endParaRPr lang="en-US" altLang="en-US" dirty="0" smtClean="0"/>
          </a:p>
          <a:p>
            <a:pPr lvl="1">
              <a:defRPr/>
            </a:pPr>
            <a:endParaRPr lang="en-GB" altLang="en-US" dirty="0" smtClean="0"/>
          </a:p>
        </p:txBody>
      </p:sp>
      <p:sp>
        <p:nvSpPr>
          <p:cNvPr id="25603" name="Rectangle 2"/>
          <p:cNvSpPr>
            <a:spLocks noGrp="1" noChangeArrowheads="1"/>
          </p:cNvSpPr>
          <p:nvPr>
            <p:ph type="title"/>
          </p:nvPr>
        </p:nvSpPr>
        <p:spPr/>
        <p:txBody>
          <a:bodyPr/>
          <a:lstStyle/>
          <a:p>
            <a:r>
              <a:rPr lang="en-AU" altLang="en-US" dirty="0" smtClean="0"/>
              <a:t>T2.9 </a:t>
            </a:r>
            <a:r>
              <a:rPr lang="en-AU" altLang="en-US" dirty="0" smtClean="0"/>
              <a:t>ISO/IEC JTC1/SC6</a:t>
            </a:r>
          </a:p>
        </p:txBody>
      </p:sp>
      <p:sp>
        <p:nvSpPr>
          <p:cNvPr id="25604"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smtClean="0"/>
              <a:t>March 2022</a:t>
            </a:r>
          </a:p>
        </p:txBody>
      </p:sp>
      <p:sp>
        <p:nvSpPr>
          <p:cNvPr id="25605"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Dorothy Stanley, HP Enterprise</a:t>
            </a:r>
          </a:p>
        </p:txBody>
      </p:sp>
      <p:sp>
        <p:nvSpPr>
          <p:cNvPr id="25606"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Slide </a:t>
            </a:r>
            <a:fld id="{7571E5E6-EE1D-4426-BF90-533615C0F26F}" type="slidenum">
              <a:rPr lang="en-US" altLang="en-US" sz="1200" b="0" smtClean="0"/>
              <a:pPr>
                <a:spcBef>
                  <a:spcPct val="0"/>
                </a:spcBef>
                <a:buFontTx/>
                <a:buNone/>
              </a:pPr>
              <a:t>12</a:t>
            </a:fld>
            <a:endParaRPr lang="en-US" altLang="en-US" sz="1200" b="0" smtClean="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lstStyle/>
          <a:p>
            <a:r>
              <a:rPr lang="en-AU" altLang="en-US" dirty="0" smtClean="0"/>
              <a:t>T2.10 </a:t>
            </a:r>
            <a:r>
              <a:rPr lang="en-AU" altLang="en-US" dirty="0" smtClean="0"/>
              <a:t>Press Releases, Blogs </a:t>
            </a:r>
          </a:p>
        </p:txBody>
      </p:sp>
      <p:sp>
        <p:nvSpPr>
          <p:cNvPr id="27651"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smtClean="0"/>
              <a:t>March 2022</a:t>
            </a:r>
          </a:p>
        </p:txBody>
      </p:sp>
      <p:graphicFrame>
        <p:nvGraphicFramePr>
          <p:cNvPr id="2" name="Table 1"/>
          <p:cNvGraphicFramePr>
            <a:graphicFrameLocks noGrp="1"/>
          </p:cNvGraphicFramePr>
          <p:nvPr/>
        </p:nvGraphicFramePr>
        <p:xfrm>
          <a:off x="315913" y="1981200"/>
          <a:ext cx="11266487" cy="4038601"/>
        </p:xfrm>
        <a:graphic>
          <a:graphicData uri="http://schemas.openxmlformats.org/drawingml/2006/table">
            <a:tbl>
              <a:tblPr/>
              <a:tblGrid>
                <a:gridCol w="1234684"/>
                <a:gridCol w="1543354"/>
                <a:gridCol w="2392199"/>
                <a:gridCol w="6096250"/>
              </a:tblGrid>
              <a:tr h="379357">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rPr>
                        <a:t>Subgroup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smtClean="0">
                          <a:ln>
                            <a:noFill/>
                          </a:ln>
                          <a:solidFill>
                            <a:schemeClr val="tx1"/>
                          </a:solidFill>
                          <a:effectLst/>
                          <a:latin typeface="Calibri" panose="020F0502020204030204" pitchFamily="34" charset="0"/>
                          <a:cs typeface="Calibri" panose="020F0502020204030204" pitchFamily="34" charset="0"/>
                        </a:rPr>
                        <a:t>Event</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smtClean="0">
                          <a:ln>
                            <a:noFill/>
                          </a:ln>
                          <a:solidFill>
                            <a:schemeClr val="tx1"/>
                          </a:solidFill>
                          <a:effectLst/>
                          <a:latin typeface="Calibri" panose="020F0502020204030204" pitchFamily="34" charset="0"/>
                          <a:cs typeface="Calibri" panose="020F0502020204030204" pitchFamily="34" charset="0"/>
                        </a:rPr>
                        <a:t>Status</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smtClean="0">
                          <a:ln>
                            <a:noFill/>
                          </a:ln>
                          <a:solidFill>
                            <a:schemeClr val="tx1"/>
                          </a:solidFill>
                          <a:effectLst/>
                          <a:latin typeface="Calibri" panose="020F0502020204030204" pitchFamily="34" charset="0"/>
                          <a:cs typeface="Calibri" panose="020F0502020204030204" pitchFamily="34" charset="0"/>
                        </a:rPr>
                        <a:t>Target/Published document</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r>
              <a:tr h="1219748">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err="1" smtClean="0">
                          <a:ln>
                            <a:noFill/>
                          </a:ln>
                          <a:solidFill>
                            <a:schemeClr val="tx1"/>
                          </a:solidFill>
                          <a:effectLst/>
                          <a:latin typeface="Calibri" panose="020F0502020204030204" pitchFamily="34" charset="0"/>
                          <a:cs typeface="Calibri" panose="020F0502020204030204" pitchFamily="34" charset="0"/>
                        </a:rPr>
                        <a:t>TGbf</a:t>
                      </a:r>
                      <a:endParaRPr kumimoji="0" lang="en-GB" altLang="en-US" sz="1800" b="1"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rPr>
                        <a:t>TG formation</a:t>
                      </a:r>
                      <a:endParaRPr kumimoji="0" lang="en-GB" altLang="en-US" sz="1800" b="0"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rPr>
                        <a:t>Completed</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600" b="1"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rPr>
                        <a:t>December 2020</a:t>
                      </a:r>
                    </a:p>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600" b="1"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hlinkClick r:id="rId3"/>
                        </a:rPr>
                        <a:t>https://beyondstandards.ieee.org/networking/ieee-802-11bf-aims-to-enable-a-new-application-of-wlan-technology-wlan-sensing/</a:t>
                      </a:r>
                      <a:r>
                        <a:rPr kumimoji="0" lang="en-GB" altLang="en-US" sz="1600" b="1"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rPr>
                        <a:t> </a:t>
                      </a:r>
                    </a:p>
                    <a:p>
                      <a:pPr marL="0" marR="0" lvl="0" indent="0" algn="l" defTabSz="914400" rtl="0" eaLnBrk="1" fontAlgn="base" latinLnBrk="0" hangingPunct="1">
                        <a:lnSpc>
                          <a:spcPct val="107000"/>
                        </a:lnSpc>
                        <a:spcBef>
                          <a:spcPct val="0"/>
                        </a:spcBef>
                        <a:spcAft>
                          <a:spcPct val="0"/>
                        </a:spcAft>
                        <a:buClrTx/>
                        <a:buSzTx/>
                        <a:buFontTx/>
                        <a:buNone/>
                        <a:tabLst/>
                      </a:pPr>
                      <a:endParaRPr kumimoji="0" lang="en-GB" altLang="en-US" sz="1600" b="1"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5">
                        <a:lumMod val="20000"/>
                        <a:lumOff val="80000"/>
                      </a:schemeClr>
                    </a:solidFill>
                  </a:tcPr>
                </a:tc>
              </a:tr>
              <a:tr h="1219748">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err="1" smtClean="0">
                          <a:ln>
                            <a:noFill/>
                          </a:ln>
                          <a:solidFill>
                            <a:schemeClr val="tx1"/>
                          </a:solidFill>
                          <a:effectLst/>
                          <a:latin typeface="Calibri" panose="020F0502020204030204" pitchFamily="34" charset="0"/>
                          <a:cs typeface="Calibri" panose="020F0502020204030204" pitchFamily="34" charset="0"/>
                        </a:rPr>
                        <a:t>TGbh</a:t>
                      </a:r>
                      <a:endParaRPr kumimoji="0" lang="en-GB" altLang="en-US" sz="1800" b="1"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rPr>
                        <a:t>TG formation</a:t>
                      </a:r>
                      <a:endParaRPr kumimoji="0" lang="en-GB" altLang="en-US" sz="1800" b="0"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rPr>
                        <a:t>Completed</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rPr>
                        <a:t>May 2021, </a:t>
                      </a:r>
                      <a:r>
                        <a:rPr kumimoji="0" lang="en-US" altLang="en-US" sz="1800" b="1"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hlinkClick r:id="rId4"/>
                        </a:rPr>
                        <a:t>https://beyondstandards.ieee.org/data-privacy-and-ease-of-use-in-wireless-networks/</a:t>
                      </a:r>
                      <a:r>
                        <a:rPr kumimoji="0" lang="en-US" altLang="en-US" sz="1800" b="1"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rPr>
                        <a:t> </a:t>
                      </a:r>
                      <a:endParaRPr kumimoji="0" lang="en-GB" altLang="en-US" sz="1800" b="1"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5">
                        <a:lumMod val="20000"/>
                        <a:lumOff val="80000"/>
                      </a:schemeClr>
                    </a:solidFill>
                  </a:tcPr>
                </a:tc>
              </a:tr>
              <a:tr h="1219748">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err="1" smtClean="0">
                          <a:ln>
                            <a:noFill/>
                          </a:ln>
                          <a:solidFill>
                            <a:schemeClr val="tx1"/>
                          </a:solidFill>
                          <a:effectLst/>
                          <a:latin typeface="Calibri" panose="020F0502020204030204" pitchFamily="34" charset="0"/>
                          <a:cs typeface="Calibri" panose="020F0502020204030204" pitchFamily="34" charset="0"/>
                        </a:rPr>
                        <a:t>TGbi</a:t>
                      </a:r>
                      <a:endParaRPr kumimoji="0" lang="en-GB" altLang="en-US" sz="1800" b="1"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rPr>
                        <a:t>TG formation</a:t>
                      </a:r>
                      <a:endParaRPr kumimoji="0" lang="en-GB" altLang="en-US" sz="1800" b="0"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rPr>
                        <a:t>Completed</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rPr>
                        <a:t>May 2021, </a:t>
                      </a:r>
                      <a:r>
                        <a:rPr kumimoji="0" lang="en-US" altLang="en-US" sz="1800" b="1"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hlinkClick r:id="rId4"/>
                        </a:rPr>
                        <a:t>https://beyondstandards.ieee.org/data-privacy-and-ease-of-use-in-wireless-networks/</a:t>
                      </a:r>
                      <a:r>
                        <a:rPr kumimoji="0" lang="en-US" altLang="en-US" sz="1800" b="1"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rPr>
                        <a:t> </a:t>
                      </a:r>
                      <a:endParaRPr kumimoji="0" lang="en-GB" altLang="en-US" sz="1800" b="1"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20000"/>
                        <a:lumOff val="80000"/>
                      </a:schemeClr>
                    </a:solidFill>
                  </a:tcPr>
                </a:tc>
              </a:tr>
            </a:tbl>
          </a:graphicData>
        </a:graphic>
      </p:graphicFrame>
      <p:sp>
        <p:nvSpPr>
          <p:cNvPr id="27679"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Dorothy Stanley, HP Enterprise</a:t>
            </a:r>
          </a:p>
        </p:txBody>
      </p:sp>
      <p:sp>
        <p:nvSpPr>
          <p:cNvPr id="27680" name="Slide Number Placeholder 2"/>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Slide </a:t>
            </a:r>
            <a:fld id="{37E87C61-9D05-4F8F-A195-EFAF310F9DE3}" type="slidenum">
              <a:rPr lang="en-US" altLang="en-US" sz="1200" b="0" smtClean="0"/>
              <a:pPr>
                <a:spcBef>
                  <a:spcPct val="0"/>
                </a:spcBef>
                <a:buFontTx/>
                <a:buNone/>
              </a:pPr>
              <a:t>13</a:t>
            </a:fld>
            <a:endParaRPr lang="en-US" altLang="en-US" sz="1200" b="0" smtClean="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3"/>
          <p:cNvSpPr>
            <a:spLocks noGrp="1"/>
          </p:cNvSpPr>
          <p:nvPr>
            <p:ph type="title"/>
          </p:nvPr>
        </p:nvSpPr>
        <p:spPr>
          <a:xfrm>
            <a:off x="914400" y="609600"/>
            <a:ext cx="10363200" cy="766763"/>
          </a:xfrm>
        </p:spPr>
        <p:txBody>
          <a:bodyPr/>
          <a:lstStyle/>
          <a:p>
            <a:r>
              <a:rPr lang="en-US" altLang="en-US" sz="2800" dirty="0" smtClean="0"/>
              <a:t>T2.11 </a:t>
            </a:r>
            <a:r>
              <a:rPr lang="en-US" altLang="en-US" sz="2800" dirty="0" smtClean="0"/>
              <a:t>IEEE 802 Public Visibility Standing Committee</a:t>
            </a:r>
          </a:p>
        </p:txBody>
      </p:sp>
      <p:sp>
        <p:nvSpPr>
          <p:cNvPr id="29699" name="Content Placeholder 4"/>
          <p:cNvSpPr>
            <a:spLocks noGrp="1"/>
          </p:cNvSpPr>
          <p:nvPr>
            <p:ph idx="1"/>
          </p:nvPr>
        </p:nvSpPr>
        <p:spPr>
          <a:xfrm>
            <a:off x="312738" y="1358900"/>
            <a:ext cx="5408612" cy="3448050"/>
          </a:xfrm>
        </p:spPr>
        <p:txBody>
          <a:bodyPr/>
          <a:lstStyle/>
          <a:p>
            <a:pPr>
              <a:buFont typeface="Wingdings" panose="05000000000000000000" pitchFamily="2" charset="2"/>
              <a:buChar char="Ø"/>
            </a:pPr>
            <a:r>
              <a:rPr lang="en-US" altLang="en-US" sz="2000" smtClean="0">
                <a:latin typeface="Calibri" panose="020F0502020204030204" pitchFamily="34" charset="0"/>
                <a:cs typeface="Calibri" panose="020F0502020204030204" pitchFamily="34" charset="0"/>
              </a:rPr>
              <a:t>Scope </a:t>
            </a:r>
          </a:p>
          <a:p>
            <a:pPr lvl="1">
              <a:buFont typeface="Wingdings" panose="05000000000000000000" pitchFamily="2" charset="2"/>
              <a:buChar char="Ø"/>
            </a:pPr>
            <a:r>
              <a:rPr lang="en-US" altLang="en-US" smtClean="0">
                <a:latin typeface="Calibri" panose="020F0502020204030204" pitchFamily="34" charset="0"/>
                <a:cs typeface="Calibri" panose="020F0502020204030204" pitchFamily="34" charset="0"/>
              </a:rPr>
              <a:t>To raise industry awareness in timely fashion of IEEE 802 WG / TAG activities </a:t>
            </a:r>
          </a:p>
          <a:p>
            <a:pPr lvl="1">
              <a:spcBef>
                <a:spcPts val="900"/>
              </a:spcBef>
              <a:buFont typeface="Wingdings" panose="05000000000000000000" pitchFamily="2" charset="2"/>
              <a:buChar char="Ø"/>
            </a:pPr>
            <a:r>
              <a:rPr lang="en-US" altLang="en-US" smtClean="0">
                <a:latin typeface="Calibri" panose="020F0502020204030204" pitchFamily="34" charset="0"/>
                <a:cs typeface="Calibri" panose="020F0502020204030204" pitchFamily="34" charset="0"/>
              </a:rPr>
              <a:t>Develop social media content based on IEEE 802 WG / TAG activities </a:t>
            </a:r>
          </a:p>
          <a:p>
            <a:pPr lvl="2">
              <a:spcBef>
                <a:spcPts val="900"/>
              </a:spcBef>
              <a:buFont typeface="Wingdings" panose="05000000000000000000" pitchFamily="2" charset="2"/>
              <a:buChar char="Ø"/>
            </a:pPr>
            <a:r>
              <a:rPr lang="en-US" altLang="en-US" sz="1600" smtClean="0">
                <a:latin typeface="Calibri" panose="020F0502020204030204" pitchFamily="34" charset="0"/>
                <a:cs typeface="Calibri" panose="020F0502020204030204" pitchFamily="34" charset="0"/>
              </a:rPr>
              <a:t>Twitter - </a:t>
            </a:r>
            <a:r>
              <a:rPr lang="en-US" altLang="en-US" sz="1600" smtClean="0">
                <a:latin typeface="Calibri" panose="020F0502020204030204" pitchFamily="34" charset="0"/>
                <a:cs typeface="Calibri" panose="020F0502020204030204" pitchFamily="34" charset="0"/>
                <a:hlinkClick r:id="rId2"/>
              </a:rPr>
              <a:t>https://twitter.com/ieee802</a:t>
            </a:r>
            <a:endParaRPr lang="en-US" altLang="en-US" sz="1600" smtClean="0">
              <a:latin typeface="Calibri" panose="020F0502020204030204" pitchFamily="34" charset="0"/>
              <a:cs typeface="Calibri" panose="020F0502020204030204" pitchFamily="34" charset="0"/>
            </a:endParaRPr>
          </a:p>
          <a:p>
            <a:pPr lvl="2">
              <a:buFont typeface="Wingdings" panose="05000000000000000000" pitchFamily="2" charset="2"/>
              <a:buChar char="Ø"/>
            </a:pPr>
            <a:r>
              <a:rPr lang="en-US" altLang="en-US" sz="1600" smtClean="0">
                <a:latin typeface="Calibri" panose="020F0502020204030204" pitchFamily="34" charset="0"/>
                <a:cs typeface="Calibri" panose="020F0502020204030204" pitchFamily="34" charset="0"/>
              </a:rPr>
              <a:t>LinkedIn – </a:t>
            </a:r>
            <a:r>
              <a:rPr lang="en-US" altLang="en-US" sz="1600" smtClean="0">
                <a:latin typeface="Calibri" panose="020F0502020204030204" pitchFamily="34" charset="0"/>
                <a:cs typeface="Calibri" panose="020F0502020204030204" pitchFamily="34" charset="0"/>
                <a:hlinkClick r:id="rId3"/>
              </a:rPr>
              <a:t>https://www.linkedin.com/company/ieee802</a:t>
            </a:r>
            <a:r>
              <a:rPr lang="en-US" altLang="en-US" sz="1600" smtClean="0">
                <a:latin typeface="Calibri" panose="020F0502020204030204" pitchFamily="34" charset="0"/>
                <a:cs typeface="Calibri" panose="020F0502020204030204" pitchFamily="34" charset="0"/>
              </a:rPr>
              <a:t> </a:t>
            </a:r>
          </a:p>
          <a:p>
            <a:pPr lvl="2">
              <a:buFont typeface="Wingdings" panose="05000000000000000000" pitchFamily="2" charset="2"/>
              <a:buChar char="Ø"/>
            </a:pPr>
            <a:r>
              <a:rPr lang="en-US" altLang="en-US" sz="1600" smtClean="0">
                <a:latin typeface="Calibri" panose="020F0502020204030204" pitchFamily="34" charset="0"/>
                <a:cs typeface="Calibri" panose="020F0502020204030204" pitchFamily="34" charset="0"/>
              </a:rPr>
              <a:t>IEEE-SA 802  - </a:t>
            </a:r>
            <a:r>
              <a:rPr lang="en-US" altLang="en-US" sz="1200" smtClean="0">
                <a:hlinkClick r:id="rId4"/>
              </a:rPr>
              <a:t>https://standards.ieee.org/featured/802/index.html</a:t>
            </a:r>
            <a:endParaRPr lang="en-US" altLang="en-US" sz="1200" smtClean="0"/>
          </a:p>
          <a:p>
            <a:endParaRPr lang="en-US" altLang="en-US" smtClean="0"/>
          </a:p>
        </p:txBody>
      </p:sp>
      <p:sp>
        <p:nvSpPr>
          <p:cNvPr id="7" name="TextBox 6">
            <a:extLst>
              <a:ext uri="{FF2B5EF4-FFF2-40B4-BE49-F238E27FC236}"/>
            </a:extLst>
          </p:cNvPr>
          <p:cNvSpPr txBox="1"/>
          <p:nvPr/>
        </p:nvSpPr>
        <p:spPr>
          <a:xfrm>
            <a:off x="6740525" y="1501775"/>
            <a:ext cx="4703763" cy="4608513"/>
          </a:xfrm>
          <a:prstGeom prst="rect">
            <a:avLst/>
          </a:prstGeom>
          <a:solidFill>
            <a:srgbClr val="006799"/>
          </a:solidFill>
        </p:spPr>
        <p:txBody>
          <a:bodyPr>
            <a:spAutoFit/>
          </a:bodyPr>
          <a:lstStyle/>
          <a:p>
            <a:pPr marL="339725" indent="-339725">
              <a:spcBef>
                <a:spcPts val="1200"/>
              </a:spcBef>
              <a:buFont typeface="Wingdings" panose="05000000000000000000" pitchFamily="2" charset="2"/>
              <a:buChar char="Ø"/>
              <a:defRPr/>
            </a:pPr>
            <a:r>
              <a:rPr lang="en-US" sz="2000" dirty="0">
                <a:solidFill>
                  <a:schemeClr val="bg1"/>
                </a:solidFill>
                <a:latin typeface="Calibri" panose="020F0502020204030204" pitchFamily="34" charset="0"/>
                <a:cs typeface="Calibri" panose="020F0502020204030204" pitchFamily="34" charset="0"/>
              </a:rPr>
              <a:t>Content examples – </a:t>
            </a:r>
          </a:p>
          <a:p>
            <a:pPr marL="739775" lvl="1" indent="-277813">
              <a:spcBef>
                <a:spcPts val="384"/>
              </a:spcBef>
              <a:buFont typeface="Wingdings" panose="05000000000000000000" pitchFamily="2" charset="2"/>
              <a:buChar char="Ø"/>
              <a:defRPr/>
            </a:pPr>
            <a:r>
              <a:rPr lang="en-US" sz="1600" dirty="0">
                <a:solidFill>
                  <a:schemeClr val="bg1"/>
                </a:solidFill>
                <a:latin typeface="Calibri" panose="020F0502020204030204" pitchFamily="34" charset="0"/>
                <a:cs typeface="Calibri" panose="020F0502020204030204" pitchFamily="34" charset="0"/>
              </a:rPr>
              <a:t>Meeting announcements</a:t>
            </a:r>
          </a:p>
          <a:p>
            <a:pPr marL="742950" lvl="1" indent="-285750">
              <a:spcBef>
                <a:spcPts val="384"/>
              </a:spcBef>
              <a:buFont typeface="Wingdings" panose="05000000000000000000" pitchFamily="2" charset="2"/>
              <a:buChar char="Ø"/>
              <a:defRPr/>
            </a:pPr>
            <a:r>
              <a:rPr lang="en-US" sz="1600" dirty="0">
                <a:solidFill>
                  <a:schemeClr val="bg1"/>
                </a:solidFill>
                <a:latin typeface="Calibri" panose="020F0502020204030204" pitchFamily="34" charset="0"/>
                <a:cs typeface="Calibri" panose="020F0502020204030204" pitchFamily="34" charset="0"/>
              </a:rPr>
              <a:t>PARs to be considered</a:t>
            </a:r>
          </a:p>
          <a:p>
            <a:pPr marL="742950" lvl="1" indent="-285750">
              <a:spcBef>
                <a:spcPts val="384"/>
              </a:spcBef>
              <a:buFont typeface="Wingdings" panose="05000000000000000000" pitchFamily="2" charset="2"/>
              <a:buChar char="Ø"/>
              <a:defRPr/>
            </a:pPr>
            <a:r>
              <a:rPr lang="en-US" sz="1600" dirty="0">
                <a:solidFill>
                  <a:schemeClr val="bg1"/>
                </a:solidFill>
                <a:latin typeface="Calibri" panose="020F0502020204030204" pitchFamily="34" charset="0"/>
                <a:cs typeface="Calibri" panose="020F0502020204030204" pitchFamily="34" charset="0"/>
              </a:rPr>
              <a:t>Tutorials</a:t>
            </a:r>
          </a:p>
          <a:p>
            <a:pPr marL="742950" lvl="1" indent="-285750">
              <a:spcBef>
                <a:spcPts val="384"/>
              </a:spcBef>
              <a:buFont typeface="Wingdings" panose="05000000000000000000" pitchFamily="2" charset="2"/>
              <a:buChar char="Ø"/>
              <a:defRPr/>
            </a:pPr>
            <a:r>
              <a:rPr lang="en-US" sz="1600" dirty="0">
                <a:solidFill>
                  <a:schemeClr val="bg1"/>
                </a:solidFill>
                <a:latin typeface="Calibri" panose="020F0502020204030204" pitchFamily="34" charset="0"/>
                <a:cs typeface="Calibri" panose="020F0502020204030204" pitchFamily="34" charset="0"/>
              </a:rPr>
              <a:t>[802.3] Call-for-Interests</a:t>
            </a:r>
          </a:p>
          <a:p>
            <a:pPr marL="742950" lvl="1" indent="-285750">
              <a:spcBef>
                <a:spcPts val="384"/>
              </a:spcBef>
              <a:buFont typeface="Wingdings" panose="05000000000000000000" pitchFamily="2" charset="2"/>
              <a:buChar char="Ø"/>
              <a:defRPr/>
            </a:pPr>
            <a:r>
              <a:rPr lang="en-US" sz="1600" dirty="0">
                <a:solidFill>
                  <a:schemeClr val="bg1"/>
                </a:solidFill>
                <a:latin typeface="Calibri" panose="020F0502020204030204" pitchFamily="34" charset="0"/>
                <a:cs typeface="Calibri" panose="020F0502020204030204" pitchFamily="34" charset="0"/>
              </a:rPr>
              <a:t>New Task Force formations</a:t>
            </a:r>
          </a:p>
          <a:p>
            <a:pPr marL="742950" lvl="1" indent="-285750">
              <a:spcBef>
                <a:spcPts val="384"/>
              </a:spcBef>
              <a:buFont typeface="Wingdings" panose="05000000000000000000" pitchFamily="2" charset="2"/>
              <a:buChar char="Ø"/>
              <a:defRPr/>
            </a:pPr>
            <a:r>
              <a:rPr lang="en-US" sz="1600" dirty="0">
                <a:solidFill>
                  <a:schemeClr val="bg1"/>
                </a:solidFill>
                <a:latin typeface="Calibri" panose="020F0502020204030204" pitchFamily="34" charset="0"/>
                <a:cs typeface="Calibri" panose="020F0502020204030204" pitchFamily="34" charset="0"/>
              </a:rPr>
              <a:t>Study Group formations</a:t>
            </a:r>
          </a:p>
          <a:p>
            <a:pPr marL="342900" indent="-342900">
              <a:spcBef>
                <a:spcPts val="900"/>
              </a:spcBef>
              <a:buFont typeface="Wingdings" panose="05000000000000000000" pitchFamily="2" charset="2"/>
              <a:buChar char="Ø"/>
              <a:defRPr/>
            </a:pPr>
            <a:r>
              <a:rPr lang="en-US" sz="2000" dirty="0">
                <a:solidFill>
                  <a:schemeClr val="bg1"/>
                </a:solidFill>
                <a:latin typeface="Calibri" panose="020F0502020204030204" pitchFamily="34" charset="0"/>
                <a:cs typeface="Calibri" panose="020F0502020204030204" pitchFamily="34" charset="0"/>
              </a:rPr>
              <a:t>Other 802 related material</a:t>
            </a:r>
          </a:p>
          <a:p>
            <a:pPr marL="742950" lvl="1" indent="-285750">
              <a:spcBef>
                <a:spcPts val="384"/>
              </a:spcBef>
              <a:buFont typeface="Wingdings" panose="05000000000000000000" pitchFamily="2" charset="2"/>
              <a:buChar char="Ø"/>
              <a:defRPr/>
            </a:pPr>
            <a:r>
              <a:rPr lang="en-US" dirty="0">
                <a:solidFill>
                  <a:schemeClr val="bg1"/>
                </a:solidFill>
                <a:latin typeface="Calibri" panose="020F0502020204030204" pitchFamily="34" charset="0"/>
                <a:cs typeface="Calibri" panose="020F0502020204030204" pitchFamily="34" charset="0"/>
              </a:rPr>
              <a:t>Press Releases</a:t>
            </a:r>
          </a:p>
          <a:p>
            <a:pPr marL="742950" lvl="1" indent="-285750">
              <a:spcBef>
                <a:spcPts val="384"/>
              </a:spcBef>
              <a:buFont typeface="Wingdings" panose="05000000000000000000" pitchFamily="2" charset="2"/>
              <a:buChar char="Ø"/>
              <a:defRPr/>
            </a:pPr>
            <a:r>
              <a:rPr lang="en-US" dirty="0">
                <a:solidFill>
                  <a:schemeClr val="bg1"/>
                </a:solidFill>
                <a:latin typeface="Calibri" panose="020F0502020204030204" pitchFamily="34" charset="0"/>
                <a:cs typeface="Calibri" panose="020F0502020204030204" pitchFamily="34" charset="0"/>
              </a:rPr>
              <a:t>White Paper publications</a:t>
            </a:r>
          </a:p>
          <a:p>
            <a:pPr marL="742950" lvl="1" indent="-285750">
              <a:spcBef>
                <a:spcPts val="384"/>
              </a:spcBef>
              <a:buFont typeface="Wingdings" panose="05000000000000000000" pitchFamily="2" charset="2"/>
              <a:buChar char="Ø"/>
              <a:defRPr/>
            </a:pPr>
            <a:r>
              <a:rPr lang="en-US" dirty="0">
                <a:solidFill>
                  <a:schemeClr val="bg1"/>
                </a:solidFill>
                <a:latin typeface="Calibri" panose="020F0502020204030204" pitchFamily="34" charset="0"/>
                <a:cs typeface="Calibri" panose="020F0502020204030204" pitchFamily="34" charset="0"/>
              </a:rPr>
              <a:t>Standards Approval</a:t>
            </a:r>
          </a:p>
          <a:p>
            <a:pPr marL="742950" lvl="1" indent="-285750">
              <a:spcBef>
                <a:spcPts val="384"/>
              </a:spcBef>
              <a:buFont typeface="Wingdings" panose="05000000000000000000" pitchFamily="2" charset="2"/>
              <a:buChar char="Ø"/>
              <a:defRPr/>
            </a:pPr>
            <a:r>
              <a:rPr lang="en-US" dirty="0">
                <a:solidFill>
                  <a:schemeClr val="bg1"/>
                </a:solidFill>
                <a:latin typeface="Calibri" panose="020F0502020204030204" pitchFamily="34" charset="0"/>
                <a:cs typeface="Calibri" panose="020F0502020204030204" pitchFamily="34" charset="0"/>
              </a:rPr>
              <a:t>Standards Publication</a:t>
            </a:r>
          </a:p>
          <a:p>
            <a:pPr marL="742950" lvl="1" indent="-285750">
              <a:spcBef>
                <a:spcPts val="384"/>
              </a:spcBef>
              <a:buFont typeface="Wingdings" panose="05000000000000000000" pitchFamily="2" charset="2"/>
              <a:buChar char="Ø"/>
              <a:defRPr/>
            </a:pPr>
            <a:r>
              <a:rPr lang="en-US" dirty="0">
                <a:solidFill>
                  <a:schemeClr val="bg1"/>
                </a:solidFill>
                <a:latin typeface="Calibri" panose="020F0502020204030204" pitchFamily="34" charset="0"/>
                <a:cs typeface="Calibri" panose="020F0502020204030204" pitchFamily="34" charset="0"/>
              </a:rPr>
              <a:t>IEEE Educational Activities Tech Talks </a:t>
            </a:r>
          </a:p>
          <a:p>
            <a:pPr marL="742950" lvl="1" indent="-285750">
              <a:spcBef>
                <a:spcPts val="384"/>
              </a:spcBef>
              <a:buFont typeface="Wingdings" panose="05000000000000000000" pitchFamily="2" charset="2"/>
              <a:buChar char="Ø"/>
              <a:defRPr/>
            </a:pPr>
            <a:r>
              <a:rPr lang="en-US" dirty="0">
                <a:solidFill>
                  <a:schemeClr val="bg1"/>
                </a:solidFill>
                <a:latin typeface="Calibri" panose="020F0502020204030204" pitchFamily="34" charset="0"/>
                <a:cs typeface="Calibri" panose="020F0502020204030204" pitchFamily="34" charset="0"/>
              </a:rPr>
              <a:t>Other 802 approved news </a:t>
            </a:r>
            <a:endParaRPr lang="en-US" sz="2000" dirty="0">
              <a:solidFill>
                <a:schemeClr val="bg1"/>
              </a:solidFill>
              <a:latin typeface="Calibri" panose="020F0502020204030204" pitchFamily="34" charset="0"/>
              <a:cs typeface="Calibri" panose="020F0502020204030204" pitchFamily="34" charset="0"/>
            </a:endParaRPr>
          </a:p>
        </p:txBody>
      </p:sp>
      <p:sp>
        <p:nvSpPr>
          <p:cNvPr id="29701" name="TextBox 7"/>
          <p:cNvSpPr txBox="1">
            <a:spLocks noChangeArrowheads="1"/>
          </p:cNvSpPr>
          <p:nvPr/>
        </p:nvSpPr>
        <p:spPr bwMode="auto">
          <a:xfrm>
            <a:off x="609600" y="4876800"/>
            <a:ext cx="5175250"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a:t>Contact </a:t>
            </a:r>
            <a:r>
              <a:rPr lang="en-US" altLang="en-US">
                <a:hlinkClick r:id="rId5"/>
              </a:rPr>
              <a:t>John D’Ambrosia </a:t>
            </a:r>
            <a:r>
              <a:rPr lang="en-US" altLang="en-US"/>
              <a:t>(Chair, PVSC) if interested in helping develop content or support the PVSC</a:t>
            </a:r>
          </a:p>
        </p:txBody>
      </p:sp>
      <p:sp>
        <p:nvSpPr>
          <p:cNvPr id="29702"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smtClean="0"/>
              <a:t>March 2022</a:t>
            </a:r>
          </a:p>
        </p:txBody>
      </p:sp>
      <p:sp>
        <p:nvSpPr>
          <p:cNvPr id="29703"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Dorothy Stanley, HP Enterprise</a:t>
            </a:r>
          </a:p>
        </p:txBody>
      </p:sp>
      <p:sp>
        <p:nvSpPr>
          <p:cNvPr id="2970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Slide </a:t>
            </a:r>
            <a:fld id="{957DFB13-D4F1-469A-83E4-09108AC2ADB3}" type="slidenum">
              <a:rPr lang="en-US" altLang="en-US" sz="1200" b="0" smtClean="0"/>
              <a:pPr>
                <a:spcBef>
                  <a:spcPct val="0"/>
                </a:spcBef>
                <a:buFontTx/>
                <a:buNone/>
              </a:pPr>
              <a:t>14</a:t>
            </a:fld>
            <a:endParaRPr lang="en-US" altLang="en-US" sz="1200" b="0" smtClean="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p:txBody>
          <a:bodyPr/>
          <a:lstStyle/>
          <a:p>
            <a:r>
              <a:rPr lang="en-AU" altLang="en-US" dirty="0" smtClean="0"/>
              <a:t>T2.11 </a:t>
            </a:r>
            <a:r>
              <a:rPr lang="en-AU" altLang="en-US" dirty="0" smtClean="0"/>
              <a:t>802.11 Public Visibility Events</a:t>
            </a:r>
          </a:p>
        </p:txBody>
      </p:sp>
      <p:sp>
        <p:nvSpPr>
          <p:cNvPr id="30723"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smtClean="0"/>
              <a:t>March 2022</a:t>
            </a:r>
          </a:p>
        </p:txBody>
      </p:sp>
      <p:sp>
        <p:nvSpPr>
          <p:cNvPr id="30724"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Dorothy Stanley, HP Enterprise</a:t>
            </a:r>
          </a:p>
        </p:txBody>
      </p:sp>
      <p:sp>
        <p:nvSpPr>
          <p:cNvPr id="30725" name="Slide Number Placeholder 2"/>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Slide </a:t>
            </a:r>
            <a:fld id="{8A482C05-BFE9-45F6-BCA0-2DA4444FEF78}" type="slidenum">
              <a:rPr lang="en-US" altLang="en-US" sz="1200" b="0" smtClean="0"/>
              <a:pPr>
                <a:spcBef>
                  <a:spcPct val="0"/>
                </a:spcBef>
                <a:buFontTx/>
                <a:buNone/>
              </a:pPr>
              <a:t>15</a:t>
            </a:fld>
            <a:endParaRPr lang="en-US" altLang="en-US" sz="1200" b="0" smtClean="0"/>
          </a:p>
        </p:txBody>
      </p:sp>
      <p:sp>
        <p:nvSpPr>
          <p:cNvPr id="7" name="Content Placeholder 1"/>
          <p:cNvSpPr>
            <a:spLocks noGrp="1"/>
          </p:cNvSpPr>
          <p:nvPr>
            <p:ph idx="1"/>
          </p:nvPr>
        </p:nvSpPr>
        <p:spPr>
          <a:xfrm>
            <a:off x="533400" y="1752600"/>
            <a:ext cx="11125200" cy="4722813"/>
          </a:xfrm>
        </p:spPr>
        <p:txBody>
          <a:bodyPr/>
          <a:lstStyle/>
          <a:p>
            <a:pPr>
              <a:defRPr/>
            </a:pPr>
            <a:r>
              <a:rPr lang="en-US" dirty="0" smtClean="0"/>
              <a:t>Tech Talks: </a:t>
            </a:r>
            <a:r>
              <a:rPr lang="en-US" dirty="0">
                <a:hlinkClick r:id="rId3"/>
              </a:rPr>
              <a:t>https://innovationatwork.ieee.org/events/techtalk-panel-802</a:t>
            </a:r>
            <a:r>
              <a:rPr lang="en-US" dirty="0" smtClean="0">
                <a:hlinkClick r:id="rId3"/>
              </a:rPr>
              <a:t>/</a:t>
            </a:r>
            <a:endParaRPr lang="en-US" dirty="0" smtClean="0"/>
          </a:p>
          <a:p>
            <a:pPr lvl="1">
              <a:defRPr/>
            </a:pPr>
            <a:r>
              <a:rPr lang="en-US" altLang="en-US" dirty="0" smtClean="0">
                <a:hlinkClick r:id="rId4"/>
              </a:rPr>
              <a:t>2020-11-04 Tech talk on 802.11bf </a:t>
            </a:r>
            <a:r>
              <a:rPr lang="en-US" altLang="en-US" dirty="0">
                <a:hlinkClick r:id="rId4"/>
              </a:rPr>
              <a:t>and WLAN Sensing </a:t>
            </a:r>
            <a:r>
              <a:rPr lang="en-US" altLang="en-US" dirty="0"/>
              <a:t>, Tony Han, Claudio Da Silva</a:t>
            </a:r>
            <a:r>
              <a:rPr lang="en-US" dirty="0"/>
              <a:t>  </a:t>
            </a:r>
          </a:p>
          <a:p>
            <a:pPr lvl="1">
              <a:defRPr/>
            </a:pPr>
            <a:r>
              <a:rPr lang="en-US" dirty="0" smtClean="0">
                <a:hlinkClick r:id="rId5"/>
              </a:rPr>
              <a:t>2021-05-26  Tech talk on 802.11</a:t>
            </a:r>
            <a:r>
              <a:rPr lang="en-US" dirty="0" smtClean="0"/>
              <a:t>, </a:t>
            </a:r>
            <a:r>
              <a:rPr lang="en-US" dirty="0"/>
              <a:t>D. Stanley, P. </a:t>
            </a:r>
            <a:r>
              <a:rPr lang="en-US" dirty="0" smtClean="0"/>
              <a:t>Nikolich</a:t>
            </a:r>
          </a:p>
          <a:p>
            <a:pPr lvl="1">
              <a:defRPr/>
            </a:pPr>
            <a:r>
              <a:rPr lang="en-US" dirty="0" smtClean="0"/>
              <a:t>2022 June Tech talk on Coexistence is planned. A. Myles</a:t>
            </a:r>
          </a:p>
          <a:p>
            <a:pPr lvl="1">
              <a:defRPr/>
            </a:pPr>
            <a:endParaRPr lang="en-US" dirty="0" smtClean="0"/>
          </a:p>
          <a:p>
            <a:pPr>
              <a:defRPr/>
            </a:pPr>
            <a:r>
              <a:rPr lang="en-US" dirty="0">
                <a:hlinkClick r:id="rId6"/>
              </a:rPr>
              <a:t>2021-01-20 January </a:t>
            </a:r>
            <a:r>
              <a:rPr lang="en-US" dirty="0" smtClean="0">
                <a:hlinkClick r:id="rId6"/>
              </a:rPr>
              <a:t>Computer Society Standards Activities Board Webinar Series </a:t>
            </a:r>
            <a:r>
              <a:rPr lang="en-US" dirty="0" smtClean="0"/>
              <a:t> 802 Wireless Standards: D. Stanley, P. Kinney, P. Nikolich</a:t>
            </a:r>
            <a:br>
              <a:rPr lang="en-US" dirty="0" smtClean="0"/>
            </a:br>
            <a:endParaRPr lang="en-US" dirty="0" smtClean="0"/>
          </a:p>
          <a:p>
            <a:pPr>
              <a:defRPr/>
            </a:pPr>
            <a:r>
              <a:rPr lang="en-US" dirty="0" smtClean="0"/>
              <a:t>See the indicated </a:t>
            </a:r>
            <a:r>
              <a:rPr lang="en-US" dirty="0"/>
              <a:t>links for recordings of the talks and webinar </a:t>
            </a:r>
          </a:p>
          <a:p>
            <a:pPr marL="0" indent="0">
              <a:buFontTx/>
              <a:buNone/>
              <a:defRPr/>
            </a:pPr>
            <a:r>
              <a:rPr lang="en-US" dirty="0" smtClean="0"/>
              <a:t> </a:t>
            </a:r>
            <a:endParaRPr lang="en-GB" dirty="0"/>
          </a:p>
          <a:p>
            <a:pPr lvl="1">
              <a:defRPr/>
            </a:pPr>
            <a:endParaRPr lang="en-US" altLang="en-US" dirty="0" smtClean="0"/>
          </a:p>
          <a:p>
            <a:pPr lvl="1">
              <a:defRPr/>
            </a:pPr>
            <a:endParaRPr lang="en-GB" altLang="en-US" dirty="0" smtClean="0"/>
          </a:p>
          <a:p>
            <a:pPr marL="457200" lvl="1" indent="0">
              <a:buFontTx/>
              <a:buNone/>
              <a:defRPr/>
            </a:pPr>
            <a:endParaRPr lang="en-GB" altLang="en-US" dirty="0" smtClean="0"/>
          </a:p>
          <a:p>
            <a:pPr>
              <a:defRPr/>
            </a:pPr>
            <a:endParaRPr lang="en-GB" altLang="en-US" sz="2800" dirty="0" smtClean="0"/>
          </a:p>
          <a:p>
            <a:pPr>
              <a:defRPr/>
            </a:pPr>
            <a:endParaRPr lang="en-GB" altLang="en-US" sz="2800" dirty="0" smtClean="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p:cNvSpPr>
            <a:spLocks noGrp="1"/>
          </p:cNvSpPr>
          <p:nvPr>
            <p:ph type="title"/>
          </p:nvPr>
        </p:nvSpPr>
        <p:spPr/>
        <p:txBody>
          <a:bodyPr/>
          <a:lstStyle/>
          <a:p>
            <a:r>
              <a:rPr lang="en-GB" altLang="en-US" dirty="0" smtClean="0"/>
              <a:t>T7.1 802 Wireless Chairs meeting</a:t>
            </a:r>
          </a:p>
        </p:txBody>
      </p:sp>
      <p:sp>
        <p:nvSpPr>
          <p:cNvPr id="32771" name="Content Placeholder 2"/>
          <p:cNvSpPr>
            <a:spLocks noGrp="1"/>
          </p:cNvSpPr>
          <p:nvPr>
            <p:ph idx="1"/>
          </p:nvPr>
        </p:nvSpPr>
        <p:spPr>
          <a:xfrm>
            <a:off x="696913" y="1752600"/>
            <a:ext cx="10898187" cy="4659313"/>
          </a:xfrm>
        </p:spPr>
        <p:txBody>
          <a:bodyPr/>
          <a:lstStyle/>
          <a:p>
            <a:r>
              <a:rPr lang="en-GB" altLang="en-US" sz="2800" dirty="0" smtClean="0"/>
              <a:t>The wireless chairs meeting makes decisions related to the operation of the wireless interim meetings,  such as location and cost.</a:t>
            </a:r>
          </a:p>
          <a:p>
            <a:r>
              <a:rPr lang="en-GB" altLang="en-US" sz="2800" dirty="0" smtClean="0"/>
              <a:t>The meeting is open to all. If you are interested in these topics,  please attend.</a:t>
            </a:r>
          </a:p>
          <a:p>
            <a:r>
              <a:rPr lang="en-GB" altLang="en-US" sz="2800" dirty="0" smtClean="0"/>
              <a:t>The wireless chairs meeting  </a:t>
            </a:r>
          </a:p>
          <a:p>
            <a:pPr lvl="1"/>
            <a:r>
              <a:rPr lang="en-GB" altLang="en-US" dirty="0" smtClean="0"/>
              <a:t>At 4:00pm local time on the Sunday of 802 Plenary and Wireless Interim in-person sessions</a:t>
            </a:r>
          </a:p>
          <a:p>
            <a:pPr lvl="1"/>
            <a:r>
              <a:rPr lang="en-GB" altLang="en-US" dirty="0" smtClean="0"/>
              <a:t>As scheduled via teleconference for electronic sessions; </a:t>
            </a:r>
          </a:p>
          <a:p>
            <a:pPr lvl="1"/>
            <a:r>
              <a:rPr lang="en-GB" altLang="en-US" dirty="0" smtClean="0"/>
              <a:t>Next meetings: </a:t>
            </a:r>
            <a:r>
              <a:rPr lang="en-GB" altLang="en-US" b="1" dirty="0" smtClean="0"/>
              <a:t>Wednesday </a:t>
            </a:r>
            <a:r>
              <a:rPr lang="en-GB" altLang="en-US" b="1" dirty="0" smtClean="0"/>
              <a:t>2022-04-06 </a:t>
            </a:r>
            <a:r>
              <a:rPr lang="en-GB" altLang="en-US" b="1" dirty="0" smtClean="0"/>
              <a:t>3PM Eastern, </a:t>
            </a:r>
            <a:r>
              <a:rPr lang="en-GB" altLang="en-US" b="1" dirty="0" smtClean="0"/>
              <a:t>May </a:t>
            </a:r>
            <a:r>
              <a:rPr lang="en-GB" altLang="en-US" b="1" dirty="0" smtClean="0"/>
              <a:t>TBD</a:t>
            </a:r>
            <a:r>
              <a:rPr lang="en-GB" altLang="en-US" dirty="0" smtClean="0"/>
              <a:t>, call details will be posted here: </a:t>
            </a:r>
            <a:r>
              <a:rPr lang="en-GB" altLang="en-US" dirty="0" smtClean="0">
                <a:hlinkClick r:id="rId3"/>
              </a:rPr>
              <a:t>http://ieee802.org/802tele_calendar.html</a:t>
            </a:r>
            <a:r>
              <a:rPr lang="en-GB" altLang="en-US" dirty="0" smtClean="0"/>
              <a:t> . </a:t>
            </a:r>
          </a:p>
        </p:txBody>
      </p:sp>
      <p:sp>
        <p:nvSpPr>
          <p:cNvPr id="32772"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smtClean="0"/>
              <a:t>March 2022</a:t>
            </a:r>
          </a:p>
        </p:txBody>
      </p:sp>
      <p:sp>
        <p:nvSpPr>
          <p:cNvPr id="32773"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Dorothy Stanley, HP Enterprise</a:t>
            </a:r>
          </a:p>
        </p:txBody>
      </p:sp>
      <p:sp>
        <p:nvSpPr>
          <p:cNvPr id="32774"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Slide </a:t>
            </a:r>
            <a:fld id="{58AAF72E-2640-4CB3-9C19-58B68B0D1C4C}" type="slidenum">
              <a:rPr lang="en-US" altLang="en-US" sz="1200" b="0" smtClean="0"/>
              <a:pPr>
                <a:spcBef>
                  <a:spcPct val="0"/>
                </a:spcBef>
                <a:buFontTx/>
                <a:buNone/>
              </a:pPr>
              <a:t>16</a:t>
            </a:fld>
            <a:endParaRPr lang="en-US" altLang="en-US" sz="1200" b="0" smtClean="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defRPr/>
            </a:pPr>
            <a:r>
              <a:rPr lang="en-US" sz="3200" dirty="0" smtClean="0"/>
              <a:t>May 2022 </a:t>
            </a:r>
            <a:r>
              <a:rPr lang="en-US" sz="3200" dirty="0" smtClean="0"/>
              <a:t>in-person &amp; electronic </a:t>
            </a:r>
            <a:r>
              <a:rPr lang="en-US" sz="3200" dirty="0"/>
              <a:t>WG11 meeting: </a:t>
            </a:r>
            <a:endParaRPr lang="en-US" sz="3200" dirty="0" smtClean="0"/>
          </a:p>
          <a:p>
            <a:pPr lvl="1">
              <a:defRPr/>
            </a:pPr>
            <a:r>
              <a:rPr lang="en-US" sz="2800" dirty="0" smtClean="0"/>
              <a:t>May 8-13 (in-person); May 9-17 if changed to electronic</a:t>
            </a:r>
          </a:p>
          <a:p>
            <a:pPr lvl="1">
              <a:defRPr/>
            </a:pPr>
            <a:r>
              <a:rPr lang="en-US" sz="2800" dirty="0"/>
              <a:t> </a:t>
            </a:r>
            <a:r>
              <a:rPr lang="en-US" sz="2800" dirty="0" smtClean="0"/>
              <a:t>Review </a:t>
            </a:r>
            <a:r>
              <a:rPr lang="en-US" sz="2800" dirty="0"/>
              <a:t>d</a:t>
            </a:r>
            <a:r>
              <a:rPr lang="en-US" sz="2800" dirty="0" smtClean="0"/>
              <a:t>ecision on APRIL 6 WCSC teleconference</a:t>
            </a:r>
            <a:endParaRPr lang="en-US" sz="2800" dirty="0" smtClean="0"/>
          </a:p>
          <a:p>
            <a:pPr>
              <a:defRPr/>
            </a:pPr>
            <a:r>
              <a:rPr lang="en-US" sz="3200" dirty="0" smtClean="0"/>
              <a:t>802 Plenary session July 10-15, 2022</a:t>
            </a:r>
          </a:p>
          <a:p>
            <a:pPr>
              <a:defRPr/>
            </a:pPr>
            <a:r>
              <a:rPr lang="en-US" sz="3200" dirty="0" smtClean="0"/>
              <a:t>The meetings will count towards voting rights. Paid Registration is required.</a:t>
            </a:r>
          </a:p>
          <a:p>
            <a:pPr>
              <a:defRPr/>
            </a:pPr>
            <a:endParaRPr lang="en-GB" dirty="0"/>
          </a:p>
          <a:p>
            <a:pPr marL="0" indent="0">
              <a:buFontTx/>
              <a:buNone/>
              <a:defRPr/>
            </a:pPr>
            <a:r>
              <a:rPr lang="en-GB" dirty="0" smtClean="0"/>
              <a:t>For meeting information and registration links, see </a:t>
            </a:r>
            <a:r>
              <a:rPr lang="en-US" dirty="0" smtClean="0">
                <a:hlinkClick r:id="rId3"/>
              </a:rPr>
              <a:t>http://www.ieee802.org/11/Meetings/Meeting_Plan.html</a:t>
            </a:r>
            <a:endParaRPr lang="en-GB" dirty="0"/>
          </a:p>
        </p:txBody>
      </p:sp>
      <p:sp>
        <p:nvSpPr>
          <p:cNvPr id="33795" name="Title 1"/>
          <p:cNvSpPr>
            <a:spLocks noGrp="1"/>
          </p:cNvSpPr>
          <p:nvPr>
            <p:ph type="title"/>
          </p:nvPr>
        </p:nvSpPr>
        <p:spPr/>
        <p:txBody>
          <a:bodyPr/>
          <a:lstStyle/>
          <a:p>
            <a:r>
              <a:rPr lang="en-GB" altLang="en-US" dirty="0" smtClean="0"/>
              <a:t>T7.2 Planned Next Meeting – Interim</a:t>
            </a:r>
          </a:p>
        </p:txBody>
      </p:sp>
      <p:sp>
        <p:nvSpPr>
          <p:cNvPr id="33796"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smtClean="0"/>
              <a:t>March 2022</a:t>
            </a:r>
          </a:p>
        </p:txBody>
      </p:sp>
      <p:sp>
        <p:nvSpPr>
          <p:cNvPr id="33797"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Dorothy Stanley, HP Enterprise</a:t>
            </a:r>
          </a:p>
        </p:txBody>
      </p:sp>
      <p:sp>
        <p:nvSpPr>
          <p:cNvPr id="33798"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Slide </a:t>
            </a:r>
            <a:fld id="{6A8AC403-5BB0-4208-9DED-1450C6BBFC6C}" type="slidenum">
              <a:rPr lang="en-US" altLang="en-US" sz="1200" b="0" smtClean="0"/>
              <a:pPr>
                <a:spcBef>
                  <a:spcPct val="0"/>
                </a:spcBef>
                <a:buFontTx/>
                <a:buNone/>
              </a:pPr>
              <a:t>17</a:t>
            </a:fld>
            <a:endParaRPr lang="en-US" altLang="en-US" sz="1200" b="0" smtClean="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itle 1"/>
          <p:cNvSpPr>
            <a:spLocks noGrp="1"/>
          </p:cNvSpPr>
          <p:nvPr>
            <p:ph type="title"/>
          </p:nvPr>
        </p:nvSpPr>
        <p:spPr/>
        <p:txBody>
          <a:bodyPr/>
          <a:lstStyle/>
          <a:p>
            <a:r>
              <a:rPr lang="en-GB" altLang="en-US" smtClean="0"/>
              <a:t>T7.3 Announcements</a:t>
            </a:r>
          </a:p>
        </p:txBody>
      </p:sp>
      <p:sp>
        <p:nvSpPr>
          <p:cNvPr id="35843"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smtClean="0"/>
              <a:t>March 2022</a:t>
            </a:r>
          </a:p>
        </p:txBody>
      </p:sp>
      <p:sp>
        <p:nvSpPr>
          <p:cNvPr id="35844"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Dorothy Stanley, HP Enterprise</a:t>
            </a:r>
          </a:p>
        </p:txBody>
      </p:sp>
      <p:sp>
        <p:nvSpPr>
          <p:cNvPr id="35845"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Slide </a:t>
            </a:r>
            <a:fld id="{3F7D4045-CD2F-4C7E-82D8-A2BAED27615D}" type="slidenum">
              <a:rPr lang="en-US" altLang="en-US" sz="1200" b="0" smtClean="0"/>
              <a:pPr>
                <a:spcBef>
                  <a:spcPct val="0"/>
                </a:spcBef>
                <a:buFontTx/>
                <a:buNone/>
              </a:pPr>
              <a:t>18</a:t>
            </a:fld>
            <a:endParaRPr lang="en-US" altLang="en-US" sz="1200" b="0" smtClean="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Content Placeholder 1"/>
          <p:cNvSpPr>
            <a:spLocks noGrp="1"/>
          </p:cNvSpPr>
          <p:nvPr>
            <p:ph idx="1"/>
          </p:nvPr>
        </p:nvSpPr>
        <p:spPr/>
        <p:txBody>
          <a:bodyPr/>
          <a:lstStyle/>
          <a:p>
            <a:endParaRPr lang="en-GB" altLang="en-US" smtClean="0"/>
          </a:p>
        </p:txBody>
      </p:sp>
      <p:sp>
        <p:nvSpPr>
          <p:cNvPr id="37891" name="Title 2"/>
          <p:cNvSpPr>
            <a:spLocks noGrp="1"/>
          </p:cNvSpPr>
          <p:nvPr>
            <p:ph type="title"/>
          </p:nvPr>
        </p:nvSpPr>
        <p:spPr/>
        <p:txBody>
          <a:bodyPr/>
          <a:lstStyle/>
          <a:p>
            <a:r>
              <a:rPr lang="en-US" altLang="en-US" smtClean="0"/>
              <a:t>References and additional material</a:t>
            </a:r>
            <a:endParaRPr lang="en-GB" altLang="en-US" smtClean="0"/>
          </a:p>
        </p:txBody>
      </p:sp>
      <p:sp>
        <p:nvSpPr>
          <p:cNvPr id="37892"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smtClean="0"/>
              <a:t>March 2022</a:t>
            </a:r>
          </a:p>
        </p:txBody>
      </p:sp>
      <p:sp>
        <p:nvSpPr>
          <p:cNvPr id="37893"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Dorothy Stanley, HP Enterprise</a:t>
            </a:r>
          </a:p>
        </p:txBody>
      </p:sp>
      <p:sp>
        <p:nvSpPr>
          <p:cNvPr id="37894"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Slide </a:t>
            </a:r>
            <a:fld id="{00890EC1-9541-4B94-AA7F-585D47D0A6EC}" type="slidenum">
              <a:rPr lang="en-US" altLang="en-US" sz="1200" b="0" smtClean="0"/>
              <a:pPr>
                <a:spcBef>
                  <a:spcPct val="0"/>
                </a:spcBef>
                <a:buFontTx/>
                <a:buNone/>
              </a:pPr>
              <a:t>19</a:t>
            </a:fld>
            <a:endParaRPr lang="en-US" altLang="en-US" sz="1200" b="0"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Content Placeholder 2"/>
          <p:cNvSpPr>
            <a:spLocks noGrp="1"/>
          </p:cNvSpPr>
          <p:nvPr>
            <p:ph idx="1"/>
          </p:nvPr>
        </p:nvSpPr>
        <p:spPr/>
        <p:txBody>
          <a:bodyPr/>
          <a:lstStyle/>
          <a:p>
            <a:r>
              <a:rPr lang="en-GB" altLang="en-US" sz="2800" b="0" dirty="0" smtClean="0"/>
              <a:t>This report provides the WG chair’s supplementary material related to attending the March </a:t>
            </a:r>
            <a:r>
              <a:rPr lang="en-GB" altLang="en-US" sz="2800" b="0" dirty="0" smtClean="0"/>
              <a:t>2022 </a:t>
            </a:r>
            <a:r>
              <a:rPr lang="en-GB" altLang="en-US" sz="2800" b="0" dirty="0" smtClean="0"/>
              <a:t>802.11 WG session.</a:t>
            </a:r>
          </a:p>
          <a:p>
            <a:endParaRPr lang="en-GB" altLang="en-US" sz="2800" b="0" dirty="0" smtClean="0"/>
          </a:p>
          <a:p>
            <a:r>
              <a:rPr lang="en-GB" altLang="en-US" sz="2800" b="0" dirty="0" smtClean="0"/>
              <a:t>Refer to the agenda: 11-22/0215r&lt;latest</a:t>
            </a:r>
            <a:r>
              <a:rPr lang="en-GB" altLang="en-US" sz="2800" b="0" dirty="0" smtClean="0"/>
              <a:t>&gt;</a:t>
            </a:r>
          </a:p>
          <a:p>
            <a:endParaRPr lang="en-US" altLang="en-US" sz="2800" b="0" dirty="0"/>
          </a:p>
          <a:p>
            <a:r>
              <a:rPr lang="en-US" altLang="en-US" sz="2800" b="0" dirty="0" smtClean="0"/>
              <a:t>R1: Update to time zone on slide 9</a:t>
            </a:r>
            <a:endParaRPr lang="en-GB" altLang="en-US" sz="2800" b="0" dirty="0" smtClean="0"/>
          </a:p>
          <a:p>
            <a:endParaRPr lang="en-US" altLang="en-US" sz="2800" b="0" dirty="0" smtClean="0"/>
          </a:p>
          <a:p>
            <a:pPr lvl="1"/>
            <a:endParaRPr lang="en-GB" altLang="en-US" dirty="0" smtClean="0"/>
          </a:p>
        </p:txBody>
      </p:sp>
      <p:sp>
        <p:nvSpPr>
          <p:cNvPr id="8195" name="Title 1"/>
          <p:cNvSpPr>
            <a:spLocks noGrp="1"/>
          </p:cNvSpPr>
          <p:nvPr>
            <p:ph type="title"/>
          </p:nvPr>
        </p:nvSpPr>
        <p:spPr/>
        <p:txBody>
          <a:bodyPr/>
          <a:lstStyle/>
          <a:p>
            <a:r>
              <a:rPr lang="en-GB" altLang="en-US" smtClean="0"/>
              <a:t>Introduction</a:t>
            </a:r>
            <a:endParaRPr lang="en-US" altLang="en-US" smtClean="0"/>
          </a:p>
        </p:txBody>
      </p:sp>
      <p:sp>
        <p:nvSpPr>
          <p:cNvPr id="8196"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smtClean="0"/>
              <a:t>March 2022</a:t>
            </a:r>
          </a:p>
        </p:txBody>
      </p:sp>
      <p:sp>
        <p:nvSpPr>
          <p:cNvPr id="8197"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Dorothy Stanley, HP Enterprise</a:t>
            </a:r>
          </a:p>
        </p:txBody>
      </p:sp>
      <p:sp>
        <p:nvSpPr>
          <p:cNvPr id="8198"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Slide </a:t>
            </a:r>
            <a:fld id="{057E32FA-55A0-4C44-9A4E-56B54D55D8DE}" type="slidenum">
              <a:rPr lang="en-US" altLang="en-US" sz="1200" b="0" smtClean="0"/>
              <a:pPr>
                <a:spcBef>
                  <a:spcPct val="0"/>
                </a:spcBef>
                <a:buFontTx/>
                <a:buNone/>
              </a:pPr>
              <a:t>2</a:t>
            </a:fld>
            <a:endParaRPr lang="en-US" altLang="en-US" sz="1200" b="0"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Content Placeholder 1"/>
          <p:cNvSpPr>
            <a:spLocks noGrp="1"/>
          </p:cNvSpPr>
          <p:nvPr>
            <p:ph idx="1"/>
          </p:nvPr>
        </p:nvSpPr>
        <p:spPr>
          <a:xfrm>
            <a:off x="533400" y="1600200"/>
            <a:ext cx="11125200" cy="5059363"/>
          </a:xfrm>
        </p:spPr>
        <p:txBody>
          <a:bodyPr/>
          <a:lstStyle/>
          <a:p>
            <a:pPr>
              <a:defRPr/>
            </a:pPr>
            <a:r>
              <a:rPr lang="en-GB" altLang="en-US" sz="2800" dirty="0" smtClean="0"/>
              <a:t>Comment resolution resources </a:t>
            </a:r>
          </a:p>
          <a:p>
            <a:pPr lvl="1">
              <a:defRPr/>
            </a:pPr>
            <a:r>
              <a:rPr lang="en-GB" altLang="en-US" dirty="0" smtClean="0"/>
              <a:t>See </a:t>
            </a:r>
            <a:r>
              <a:rPr lang="en-GB" altLang="en-US" dirty="0" smtClean="0">
                <a:hlinkClick r:id="rId2"/>
              </a:rPr>
              <a:t>https://mentor.ieee.org/802.11/dcn/13/11-13-0230-05-0000-comment-resolution-tutorial.ppt</a:t>
            </a:r>
            <a:r>
              <a:rPr lang="en-GB" altLang="en-US" dirty="0" smtClean="0"/>
              <a:t> </a:t>
            </a:r>
          </a:p>
          <a:p>
            <a:pPr lvl="1">
              <a:defRPr/>
            </a:pPr>
            <a:r>
              <a:rPr lang="en-US" altLang="en-US" dirty="0"/>
              <a:t>See </a:t>
            </a:r>
            <a:r>
              <a:rPr lang="en-US" altLang="en-US" dirty="0">
                <a:hlinkClick r:id="rId3"/>
              </a:rPr>
              <a:t>https://</a:t>
            </a:r>
            <a:r>
              <a:rPr lang="en-US" altLang="en-US" dirty="0" smtClean="0">
                <a:hlinkClick r:id="rId3"/>
              </a:rPr>
              <a:t>mentor.ieee.org/802.11/dcn/11/11-11-1625-02-0000-comment-resolution-guide.doc</a:t>
            </a:r>
            <a:r>
              <a:rPr lang="en-US" altLang="en-US" dirty="0" smtClean="0"/>
              <a:t> </a:t>
            </a:r>
            <a:endParaRPr lang="en-GB" altLang="en-US" dirty="0" smtClean="0"/>
          </a:p>
          <a:p>
            <a:pPr>
              <a:defRPr/>
            </a:pPr>
            <a:r>
              <a:rPr lang="en-US" altLang="en-US" sz="2800" dirty="0" smtClean="0"/>
              <a:t>There are many examples of good practice for documentation of comment analysis and resolution; ensures there is a record of comment consideration and agreed resolution</a:t>
            </a:r>
          </a:p>
          <a:p>
            <a:pPr lvl="1">
              <a:defRPr/>
            </a:pPr>
            <a:r>
              <a:rPr lang="en-GB" altLang="en-US" dirty="0" smtClean="0">
                <a:hlinkClick r:id="rId4"/>
              </a:rPr>
              <a:t>https://mentor.ieee.org/802.11/dcn/18/11-18-0669-04-000m-revmd-mac-comments-assigned-to-hamilton.docx</a:t>
            </a:r>
            <a:endParaRPr lang="en-GB" altLang="en-US" dirty="0" smtClean="0"/>
          </a:p>
          <a:p>
            <a:pPr lvl="1">
              <a:defRPr/>
            </a:pPr>
            <a:r>
              <a:rPr lang="en-GB" altLang="en-US" dirty="0" smtClean="0">
                <a:hlinkClick r:id="rId5"/>
              </a:rPr>
              <a:t>https://mentor.ieee.org/802.11/dcn/18/11-18-1410-00-00ax-lb233-cr-spatial-reuse.docx</a:t>
            </a:r>
            <a:r>
              <a:rPr lang="en-GB" altLang="en-US" dirty="0" smtClean="0"/>
              <a:t> </a:t>
            </a:r>
          </a:p>
          <a:p>
            <a:pPr>
              <a:defRPr/>
            </a:pPr>
            <a:r>
              <a:rPr lang="en-US" altLang="en-US" sz="2800" dirty="0"/>
              <a:t>Motion </a:t>
            </a:r>
            <a:r>
              <a:rPr lang="en-US" altLang="en-US" sz="2800" dirty="0" smtClean="0"/>
              <a:t>templates (updated 2018): </a:t>
            </a:r>
          </a:p>
          <a:p>
            <a:pPr lvl="1">
              <a:defRPr/>
            </a:pPr>
            <a:r>
              <a:rPr lang="en-US" altLang="en-US" dirty="0" smtClean="0">
                <a:hlinkClick r:id="rId6"/>
              </a:rPr>
              <a:t>https</a:t>
            </a:r>
            <a:r>
              <a:rPr lang="en-US" altLang="en-US" dirty="0">
                <a:hlinkClick r:id="rId6"/>
              </a:rPr>
              <a:t>://</a:t>
            </a:r>
            <a:r>
              <a:rPr lang="en-US" altLang="en-US" dirty="0" smtClean="0">
                <a:hlinkClick r:id="rId6"/>
              </a:rPr>
              <a:t>mentor.ieee.org/802.11/dcn/08/11-08-0762-12-0000-motion-templates.doc</a:t>
            </a:r>
            <a:r>
              <a:rPr lang="en-US" altLang="en-US" dirty="0" smtClean="0"/>
              <a:t> </a:t>
            </a:r>
            <a:endParaRPr lang="en-GB" altLang="en-US" dirty="0" smtClean="0"/>
          </a:p>
          <a:p>
            <a:pPr lvl="1">
              <a:defRPr/>
            </a:pPr>
            <a:endParaRPr lang="en-GB" altLang="en-US" dirty="0" smtClean="0"/>
          </a:p>
          <a:p>
            <a:pPr lvl="1">
              <a:defRPr/>
            </a:pPr>
            <a:endParaRPr lang="en-GB" altLang="en-US" dirty="0" smtClean="0"/>
          </a:p>
          <a:p>
            <a:pPr marL="457200" lvl="1" indent="0">
              <a:buFontTx/>
              <a:buNone/>
              <a:defRPr/>
            </a:pPr>
            <a:endParaRPr lang="en-GB" altLang="en-US" dirty="0" smtClean="0"/>
          </a:p>
          <a:p>
            <a:pPr>
              <a:defRPr/>
            </a:pPr>
            <a:endParaRPr lang="en-GB" altLang="en-US" sz="2800" dirty="0" smtClean="0"/>
          </a:p>
          <a:p>
            <a:pPr>
              <a:defRPr/>
            </a:pPr>
            <a:endParaRPr lang="en-GB" altLang="en-US" sz="2800" dirty="0" smtClean="0"/>
          </a:p>
        </p:txBody>
      </p:sp>
      <p:sp>
        <p:nvSpPr>
          <p:cNvPr id="38915" name="Title 2"/>
          <p:cNvSpPr>
            <a:spLocks noGrp="1"/>
          </p:cNvSpPr>
          <p:nvPr>
            <p:ph type="title"/>
          </p:nvPr>
        </p:nvSpPr>
        <p:spPr/>
        <p:txBody>
          <a:bodyPr/>
          <a:lstStyle/>
          <a:p>
            <a:r>
              <a:rPr lang="en-GB" altLang="en-US" smtClean="0"/>
              <a:t>Comment Resolution Resources</a:t>
            </a:r>
          </a:p>
        </p:txBody>
      </p:sp>
      <p:sp>
        <p:nvSpPr>
          <p:cNvPr id="38916"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smtClean="0"/>
              <a:t>March 2022</a:t>
            </a:r>
          </a:p>
        </p:txBody>
      </p:sp>
      <p:sp>
        <p:nvSpPr>
          <p:cNvPr id="38917"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Dorothy Stanley, HP Enterprise</a:t>
            </a:r>
          </a:p>
        </p:txBody>
      </p:sp>
      <p:sp>
        <p:nvSpPr>
          <p:cNvPr id="38918"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Slide </a:t>
            </a:r>
            <a:fld id="{1F2A1321-B493-4544-92F5-961C6810A9D7}" type="slidenum">
              <a:rPr lang="en-US" altLang="en-US" sz="1200" b="0" smtClean="0"/>
              <a:pPr>
                <a:spcBef>
                  <a:spcPct val="0"/>
                </a:spcBef>
                <a:buFontTx/>
                <a:buNone/>
              </a:pPr>
              <a:t>20</a:t>
            </a:fld>
            <a:endParaRPr lang="en-US" altLang="en-US" sz="1200" b="0" smtClean="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Content Placeholder 1"/>
          <p:cNvSpPr>
            <a:spLocks noGrp="1"/>
          </p:cNvSpPr>
          <p:nvPr>
            <p:ph idx="1"/>
          </p:nvPr>
        </p:nvSpPr>
        <p:spPr>
          <a:xfrm>
            <a:off x="533400" y="1814513"/>
            <a:ext cx="11125200" cy="4586287"/>
          </a:xfrm>
        </p:spPr>
        <p:txBody>
          <a:bodyPr/>
          <a:lstStyle/>
          <a:p>
            <a:pPr>
              <a:defRPr/>
            </a:pPr>
            <a:r>
              <a:rPr lang="en-GB" altLang="en-US" sz="2800" dirty="0" smtClean="0"/>
              <a:t>MIB development</a:t>
            </a:r>
          </a:p>
          <a:p>
            <a:pPr lvl="1">
              <a:defRPr/>
            </a:pPr>
            <a:r>
              <a:rPr lang="en-GB" altLang="en-US" sz="2400" dirty="0" smtClean="0"/>
              <a:t>See ARC MIB usage patterns: </a:t>
            </a:r>
            <a:r>
              <a:rPr lang="en-US" altLang="en-US" sz="2400" dirty="0">
                <a:hlinkClick r:id="rId3"/>
              </a:rPr>
              <a:t>https://</a:t>
            </a:r>
            <a:r>
              <a:rPr lang="en-US" altLang="en-US" sz="2400" dirty="0" smtClean="0">
                <a:hlinkClick r:id="rId3"/>
              </a:rPr>
              <a:t>mentor.ieee.org/802.11/dcn/15/11-15-0355</a:t>
            </a:r>
            <a:r>
              <a:rPr lang="en-US" altLang="en-US" sz="2400" dirty="0" smtClean="0"/>
              <a:t> </a:t>
            </a:r>
          </a:p>
          <a:p>
            <a:pPr lvl="1">
              <a:defRPr/>
            </a:pPr>
            <a:r>
              <a:rPr lang="en-GB" altLang="en-US" sz="2400" dirty="0" smtClean="0"/>
              <a:t>See ARC recommendations on MIB types and usage:  </a:t>
            </a:r>
            <a:r>
              <a:rPr lang="en-US" altLang="en-US" sz="2400" dirty="0" smtClean="0">
                <a:hlinkClick r:id="rId4"/>
              </a:rPr>
              <a:t>https</a:t>
            </a:r>
            <a:r>
              <a:rPr lang="en-US" altLang="en-US" sz="2400" dirty="0">
                <a:hlinkClick r:id="rId4"/>
              </a:rPr>
              <a:t>://</a:t>
            </a:r>
            <a:r>
              <a:rPr lang="en-US" altLang="en-US" sz="2400" dirty="0" smtClean="0">
                <a:hlinkClick r:id="rId4"/>
              </a:rPr>
              <a:t>mentor.ieee.org/802.11/dcn/09/11-09-0533</a:t>
            </a:r>
            <a:r>
              <a:rPr lang="en-US" altLang="en-US" sz="2400" dirty="0" smtClean="0"/>
              <a:t> </a:t>
            </a:r>
          </a:p>
          <a:p>
            <a:pPr>
              <a:defRPr/>
            </a:pPr>
            <a:r>
              <a:rPr lang="en-US" altLang="en-US" sz="2800" dirty="0" smtClean="0"/>
              <a:t>Style Guide</a:t>
            </a:r>
          </a:p>
          <a:p>
            <a:pPr lvl="1">
              <a:defRPr/>
            </a:pPr>
            <a:r>
              <a:rPr lang="en-US" altLang="en-US" sz="2400" dirty="0" smtClean="0"/>
              <a:t>See Editorial Style Guide: </a:t>
            </a:r>
            <a:r>
              <a:rPr lang="en-US" altLang="en-US" sz="2400" dirty="0">
                <a:hlinkClick r:id="rId5"/>
              </a:rPr>
              <a:t>https://</a:t>
            </a:r>
            <a:r>
              <a:rPr lang="en-US" altLang="en-US" sz="2400" dirty="0" smtClean="0">
                <a:hlinkClick r:id="rId5"/>
              </a:rPr>
              <a:t>mentor.ieee.org/802.11/dcn/09/11-09-1034</a:t>
            </a:r>
            <a:r>
              <a:rPr lang="en-US" altLang="en-US" sz="2400" dirty="0" smtClean="0"/>
              <a:t> </a:t>
            </a:r>
          </a:p>
          <a:p>
            <a:pPr>
              <a:defRPr/>
            </a:pPr>
            <a:r>
              <a:rPr lang="en-US" altLang="en-US" sz="2800" dirty="0" smtClean="0"/>
              <a:t>ANA Database</a:t>
            </a:r>
          </a:p>
          <a:p>
            <a:pPr lvl="1">
              <a:defRPr/>
            </a:pPr>
            <a:r>
              <a:rPr lang="en-US" altLang="en-US" sz="2400" dirty="0"/>
              <a:t>See </a:t>
            </a:r>
            <a:r>
              <a:rPr lang="en-US" altLang="en-US" sz="2400" dirty="0">
                <a:hlinkClick r:id="rId6"/>
              </a:rPr>
              <a:t>https://</a:t>
            </a:r>
            <a:r>
              <a:rPr lang="en-US" altLang="en-US" sz="2400" dirty="0" smtClean="0">
                <a:hlinkClick r:id="rId6"/>
              </a:rPr>
              <a:t>mentor.ieee.org/802.11/dcn/11/11-11-0270 </a:t>
            </a:r>
            <a:endParaRPr lang="en-GB" altLang="en-US" sz="2400" dirty="0" smtClean="0"/>
          </a:p>
          <a:p>
            <a:pPr lvl="1">
              <a:defRPr/>
            </a:pPr>
            <a:endParaRPr lang="en-GB" altLang="en-US" dirty="0" smtClean="0"/>
          </a:p>
          <a:p>
            <a:pPr marL="457200" lvl="1" indent="0">
              <a:buFontTx/>
              <a:buNone/>
              <a:defRPr/>
            </a:pPr>
            <a:endParaRPr lang="en-GB" altLang="en-US" dirty="0" smtClean="0"/>
          </a:p>
          <a:p>
            <a:pPr>
              <a:defRPr/>
            </a:pPr>
            <a:endParaRPr lang="en-GB" altLang="en-US" sz="2800" dirty="0" smtClean="0"/>
          </a:p>
          <a:p>
            <a:pPr>
              <a:defRPr/>
            </a:pPr>
            <a:endParaRPr lang="en-GB" altLang="en-US" sz="2800" dirty="0" smtClean="0"/>
          </a:p>
        </p:txBody>
      </p:sp>
      <p:sp>
        <p:nvSpPr>
          <p:cNvPr id="39939" name="Title 2"/>
          <p:cNvSpPr>
            <a:spLocks noGrp="1"/>
          </p:cNvSpPr>
          <p:nvPr>
            <p:ph type="title"/>
          </p:nvPr>
        </p:nvSpPr>
        <p:spPr/>
        <p:txBody>
          <a:bodyPr/>
          <a:lstStyle/>
          <a:p>
            <a:r>
              <a:rPr lang="en-GB" altLang="en-US" smtClean="0"/>
              <a:t>Amendment Development Resources</a:t>
            </a:r>
          </a:p>
        </p:txBody>
      </p:sp>
      <p:sp>
        <p:nvSpPr>
          <p:cNvPr id="39940"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smtClean="0"/>
              <a:t>March 2022</a:t>
            </a:r>
          </a:p>
        </p:txBody>
      </p:sp>
      <p:sp>
        <p:nvSpPr>
          <p:cNvPr id="39941"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Dorothy Stanley, HP Enterprise</a:t>
            </a:r>
          </a:p>
        </p:txBody>
      </p:sp>
      <p:sp>
        <p:nvSpPr>
          <p:cNvPr id="39942"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Slide </a:t>
            </a:r>
            <a:fld id="{ABD35DA0-4829-45D9-89D0-BBCF94EA83E7}" type="slidenum">
              <a:rPr lang="en-US" altLang="en-US" sz="1200" b="0" smtClean="0"/>
              <a:pPr>
                <a:spcBef>
                  <a:spcPct val="0"/>
                </a:spcBef>
                <a:buFontTx/>
                <a:buNone/>
              </a:pPr>
              <a:t>21</a:t>
            </a:fld>
            <a:endParaRPr lang="en-US" altLang="en-US" sz="1200" b="0" smtClean="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p:txBody>
          <a:bodyPr/>
          <a:lstStyle/>
          <a:p>
            <a:r>
              <a:rPr lang="en-AU" altLang="en-US" smtClean="0"/>
              <a:t> Published IEEE Press Releases, Blogs</a:t>
            </a:r>
          </a:p>
        </p:txBody>
      </p:sp>
      <p:sp>
        <p:nvSpPr>
          <p:cNvPr id="41987"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smtClean="0"/>
              <a:t>March 2022</a:t>
            </a:r>
          </a:p>
        </p:txBody>
      </p:sp>
      <p:graphicFrame>
        <p:nvGraphicFramePr>
          <p:cNvPr id="2" name="Table 1"/>
          <p:cNvGraphicFramePr>
            <a:graphicFrameLocks noGrp="1"/>
          </p:cNvGraphicFramePr>
          <p:nvPr/>
        </p:nvGraphicFramePr>
        <p:xfrm>
          <a:off x="533400" y="1447800"/>
          <a:ext cx="10972800" cy="4932363"/>
        </p:xfrm>
        <a:graphic>
          <a:graphicData uri="http://schemas.openxmlformats.org/drawingml/2006/table">
            <a:tbl>
              <a:tblPr/>
              <a:tblGrid>
                <a:gridCol w="1393825"/>
                <a:gridCol w="1741488"/>
                <a:gridCol w="7837487"/>
              </a:tblGrid>
              <a:tr h="365181">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smtClean="0">
                          <a:ln>
                            <a:noFill/>
                          </a:ln>
                          <a:solidFill>
                            <a:schemeClr val="tx1"/>
                          </a:solidFill>
                          <a:effectLst/>
                          <a:latin typeface="Calibri" panose="020F0502020204030204" pitchFamily="34" charset="0"/>
                          <a:cs typeface="Calibri" panose="020F0502020204030204" pitchFamily="34" charset="0"/>
                        </a:rPr>
                        <a:t>Subgroup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smtClean="0">
                          <a:ln>
                            <a:noFill/>
                          </a:ln>
                          <a:solidFill>
                            <a:schemeClr val="tx1"/>
                          </a:solidFill>
                          <a:effectLst/>
                          <a:latin typeface="Calibri" panose="020F0502020204030204" pitchFamily="34" charset="0"/>
                          <a:cs typeface="Calibri" panose="020F0502020204030204" pitchFamily="34" charset="0"/>
                        </a:rPr>
                        <a:t>Event</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smtClean="0">
                          <a:ln>
                            <a:noFill/>
                          </a:ln>
                          <a:solidFill>
                            <a:schemeClr val="tx1"/>
                          </a:solidFill>
                          <a:effectLst/>
                          <a:latin typeface="Calibri" panose="020F0502020204030204" pitchFamily="34" charset="0"/>
                          <a:cs typeface="Calibri" panose="020F0502020204030204" pitchFamily="34" charset="0"/>
                        </a:rPr>
                        <a:t>Published document</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r>
              <a:tr h="625572">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smtClean="0">
                          <a:ln>
                            <a:noFill/>
                          </a:ln>
                          <a:solidFill>
                            <a:schemeClr val="tx1"/>
                          </a:solidFill>
                          <a:effectLst/>
                          <a:latin typeface="Calibri" panose="020F0502020204030204" pitchFamily="34" charset="0"/>
                          <a:cs typeface="Calibri" panose="020F0502020204030204" pitchFamily="34" charset="0"/>
                        </a:rPr>
                        <a:t>TGaj</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0" i="0" u="none" strike="noStrike" cap="none" normalizeH="0" baseline="0" smtClean="0">
                          <a:ln>
                            <a:noFill/>
                          </a:ln>
                          <a:solidFill>
                            <a:schemeClr val="tx1"/>
                          </a:solidFill>
                          <a:effectLst/>
                          <a:latin typeface="Calibri" panose="020F0502020204030204" pitchFamily="34" charset="0"/>
                          <a:cs typeface="Calibri" panose="020F0502020204030204" pitchFamily="34" charset="0"/>
                        </a:rPr>
                        <a:t>Amendment publication</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smtClean="0">
                          <a:ln>
                            <a:noFill/>
                          </a:ln>
                          <a:solidFill>
                            <a:schemeClr val="tx1"/>
                          </a:solidFill>
                          <a:effectLst/>
                          <a:latin typeface="Calibri" panose="020F0502020204030204" pitchFamily="34" charset="0"/>
                          <a:cs typeface="Calibri" panose="020F0502020204030204" pitchFamily="34" charset="0"/>
                          <a:hlinkClick r:id="rId3"/>
                        </a:rPr>
                        <a:t>http://standards.ieee.org/news/2018/standard_increased_high_bandwidth_wlan_china.html</a:t>
                      </a:r>
                      <a:r>
                        <a:rPr kumimoji="0" lang="en-GB" altLang="en-US" sz="1800" b="1" i="0" u="none" strike="noStrike" cap="none" normalizeH="0" baseline="0" smtClean="0">
                          <a:ln>
                            <a:noFill/>
                          </a:ln>
                          <a:solidFill>
                            <a:schemeClr val="tx1"/>
                          </a:solidFill>
                          <a:effectLst/>
                          <a:latin typeface="Calibri" panose="020F0502020204030204" pitchFamily="34" charset="0"/>
                          <a:cs typeface="Calibri" panose="020F0502020204030204" pitchFamily="34" charset="0"/>
                        </a:rPr>
                        <a:t>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EF9F4"/>
                    </a:solidFill>
                  </a:tcPr>
                </a:tc>
              </a:tr>
              <a:tr h="381059">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smtClean="0">
                          <a:ln>
                            <a:noFill/>
                          </a:ln>
                          <a:solidFill>
                            <a:schemeClr val="tx1"/>
                          </a:solidFill>
                          <a:effectLst/>
                          <a:latin typeface="Calibri" panose="020F0502020204030204" pitchFamily="34" charset="0"/>
                          <a:cs typeface="Calibri" panose="020F0502020204030204" pitchFamily="34" charset="0"/>
                        </a:rPr>
                        <a:t>BCS SG</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0" i="0" u="none" strike="noStrike" cap="none" normalizeH="0" baseline="0" smtClean="0">
                          <a:ln>
                            <a:noFill/>
                          </a:ln>
                          <a:solidFill>
                            <a:schemeClr val="tx1"/>
                          </a:solidFill>
                          <a:effectLst/>
                          <a:latin typeface="Calibri" panose="020F0502020204030204" pitchFamily="34" charset="0"/>
                          <a:cs typeface="Calibri" panose="020F0502020204030204" pitchFamily="34" charset="0"/>
                        </a:rPr>
                        <a:t>SG Formation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smtClean="0">
                          <a:ln>
                            <a:noFill/>
                          </a:ln>
                          <a:solidFill>
                            <a:schemeClr val="tx1"/>
                          </a:solidFill>
                          <a:effectLst/>
                          <a:latin typeface="Calibri" panose="020F0502020204030204" pitchFamily="34" charset="0"/>
                          <a:cs typeface="Calibri" panose="020F0502020204030204" pitchFamily="34" charset="0"/>
                          <a:hlinkClick r:id="rId4"/>
                        </a:rPr>
                        <a:t>http://standards.ieee.org/news/2018/ieee_802-11_study_groups.html</a:t>
                      </a:r>
                      <a:r>
                        <a:rPr kumimoji="0" lang="en-GB" altLang="en-US" sz="1800" b="1" i="0" u="none" strike="noStrike" cap="none" normalizeH="0" baseline="0" smtClean="0">
                          <a:ln>
                            <a:noFill/>
                          </a:ln>
                          <a:solidFill>
                            <a:schemeClr val="tx1"/>
                          </a:solidFill>
                          <a:effectLst/>
                          <a:latin typeface="Calibri" panose="020F0502020204030204" pitchFamily="34" charset="0"/>
                          <a:cs typeface="Calibri" panose="020F0502020204030204" pitchFamily="34" charset="0"/>
                        </a:rPr>
                        <a:t>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EF9F4"/>
                    </a:solidFill>
                  </a:tcPr>
                </a:tc>
              </a:tr>
              <a:tr h="376296">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smtClean="0">
                          <a:ln>
                            <a:noFill/>
                          </a:ln>
                          <a:solidFill>
                            <a:schemeClr val="tx1"/>
                          </a:solidFill>
                          <a:effectLst/>
                          <a:latin typeface="Calibri" panose="020F0502020204030204" pitchFamily="34" charset="0"/>
                          <a:cs typeface="Calibri" panose="020F0502020204030204" pitchFamily="34" charset="0"/>
                        </a:rPr>
                        <a:t>NGV SG</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0" i="0" u="none" strike="noStrike" cap="none" normalizeH="0" baseline="0" smtClean="0">
                          <a:ln>
                            <a:noFill/>
                          </a:ln>
                          <a:solidFill>
                            <a:schemeClr val="tx1"/>
                          </a:solidFill>
                          <a:effectLst/>
                          <a:latin typeface="Calibri" panose="020F0502020204030204" pitchFamily="34" charset="0"/>
                          <a:cs typeface="Calibri" panose="020F0502020204030204" pitchFamily="34" charset="0"/>
                        </a:rPr>
                        <a:t>SG Formation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smtClean="0">
                          <a:ln>
                            <a:noFill/>
                          </a:ln>
                          <a:solidFill>
                            <a:schemeClr val="tx1"/>
                          </a:solidFill>
                          <a:effectLst/>
                          <a:latin typeface="Calibri" panose="020F0502020204030204" pitchFamily="34" charset="0"/>
                          <a:cs typeface="Calibri" panose="020F0502020204030204" pitchFamily="34" charset="0"/>
                          <a:hlinkClick r:id="rId4"/>
                        </a:rPr>
                        <a:t>http://standards.ieee.org/news/2018/ieee_802-11_study_groups.html</a:t>
                      </a:r>
                      <a:r>
                        <a:rPr kumimoji="0" lang="en-GB" altLang="en-US" sz="1800" b="1" i="0" u="none" strike="noStrike" cap="none" normalizeH="0" baseline="0" smtClean="0">
                          <a:ln>
                            <a:noFill/>
                          </a:ln>
                          <a:solidFill>
                            <a:schemeClr val="tx1"/>
                          </a:solidFill>
                          <a:effectLst/>
                          <a:latin typeface="Calibri" panose="020F0502020204030204" pitchFamily="34" charset="0"/>
                          <a:cs typeface="Calibri" panose="020F0502020204030204" pitchFamily="34" charset="0"/>
                        </a:rPr>
                        <a:t>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r>
              <a:tr h="587085">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smtClean="0">
                          <a:ln>
                            <a:noFill/>
                          </a:ln>
                          <a:solidFill>
                            <a:schemeClr val="tx1"/>
                          </a:solidFill>
                          <a:effectLst/>
                          <a:latin typeface="Calibri" panose="020F0502020204030204" pitchFamily="34" charset="0"/>
                          <a:cs typeface="Calibri" panose="020F0502020204030204" pitchFamily="34" charset="0"/>
                        </a:rPr>
                        <a:t>TGak</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0" i="0" u="none" strike="noStrike" cap="none" normalizeH="0" baseline="0" smtClean="0">
                          <a:ln>
                            <a:noFill/>
                          </a:ln>
                          <a:solidFill>
                            <a:schemeClr val="tx1"/>
                          </a:solidFill>
                          <a:effectLst/>
                          <a:latin typeface="Calibri" panose="020F0502020204030204" pitchFamily="34" charset="0"/>
                          <a:cs typeface="Calibri" panose="020F0502020204030204" pitchFamily="34" charset="0"/>
                        </a:rPr>
                        <a:t>Amendment publication</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smtClean="0">
                          <a:ln>
                            <a:noFill/>
                          </a:ln>
                          <a:solidFill>
                            <a:schemeClr val="tx1"/>
                          </a:solidFill>
                          <a:effectLst/>
                          <a:latin typeface="Calibri" panose="020F0502020204030204" pitchFamily="34" charset="0"/>
                          <a:cs typeface="Calibri" panose="020F0502020204030204" pitchFamily="34" charset="0"/>
                          <a:hlinkClick r:id="rId5"/>
                        </a:rPr>
                        <a:t>http://standards.ieee.org/news/2018/ieee_802_11ak-2018.html</a:t>
                      </a:r>
                      <a:r>
                        <a:rPr kumimoji="0" lang="en-US" altLang="en-US" sz="1800" b="1" i="0" u="none" strike="noStrike" cap="none" normalizeH="0" baseline="0" smtClean="0">
                          <a:ln>
                            <a:noFill/>
                          </a:ln>
                          <a:solidFill>
                            <a:schemeClr val="tx1"/>
                          </a:solidFill>
                          <a:effectLst/>
                          <a:latin typeface="Calibri" panose="020F0502020204030204" pitchFamily="34" charset="0"/>
                          <a:cs typeface="Calibri" panose="020F0502020204030204" pitchFamily="34" charset="0"/>
                        </a:rPr>
                        <a:t> </a:t>
                      </a:r>
                      <a:endParaRPr kumimoji="0" lang="en-GB" altLang="en-US" sz="1800" b="1" i="0" u="none" strike="noStrike" cap="none" normalizeH="0" baseline="0" smtClean="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647800">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smtClean="0">
                          <a:ln>
                            <a:noFill/>
                          </a:ln>
                          <a:solidFill>
                            <a:schemeClr val="tx1"/>
                          </a:solidFill>
                          <a:effectLst/>
                          <a:latin typeface="Calibri" panose="020F0502020204030204" pitchFamily="34" charset="0"/>
                          <a:cs typeface="Calibri" panose="020F0502020204030204" pitchFamily="34" charset="0"/>
                        </a:rPr>
                        <a:t>TGbb</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0" i="0" u="none" strike="noStrike" cap="none" normalizeH="0" baseline="0" smtClean="0">
                          <a:ln>
                            <a:noFill/>
                          </a:ln>
                          <a:solidFill>
                            <a:schemeClr val="tx1"/>
                          </a:solidFill>
                          <a:effectLst/>
                          <a:latin typeface="Calibri" panose="020F0502020204030204" pitchFamily="34" charset="0"/>
                          <a:cs typeface="Calibri" panose="020F0502020204030204" pitchFamily="34" charset="0"/>
                        </a:rPr>
                        <a:t>TGbb formation</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smtClean="0">
                          <a:ln>
                            <a:noFill/>
                          </a:ln>
                          <a:solidFill>
                            <a:schemeClr val="tx1"/>
                          </a:solidFill>
                          <a:effectLst/>
                          <a:latin typeface="Calibri" panose="020F0502020204030204" pitchFamily="34" charset="0"/>
                          <a:cs typeface="Calibri" panose="020F0502020204030204" pitchFamily="34" charset="0"/>
                          <a:hlinkClick r:id="rId6"/>
                        </a:rPr>
                        <a:t>https://beyondstandards.ieee.org/general-news/ieee-802-11-launches-standards-amendment-project-for-light-communications-lifi/</a:t>
                      </a:r>
                      <a:r>
                        <a:rPr kumimoji="0" lang="en-GB" altLang="en-US" sz="1800" b="1" i="0" u="none" strike="noStrike" cap="none" normalizeH="0" baseline="0" smtClean="0">
                          <a:ln>
                            <a:noFill/>
                          </a:ln>
                          <a:solidFill>
                            <a:schemeClr val="tx1"/>
                          </a:solidFill>
                          <a:effectLst/>
                          <a:latin typeface="Calibri" panose="020F0502020204030204" pitchFamily="34" charset="0"/>
                          <a:cs typeface="Calibri" panose="020F0502020204030204" pitchFamily="34" charset="0"/>
                        </a:rPr>
                        <a:t>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r>
              <a:tr h="647800">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smtClean="0">
                          <a:ln>
                            <a:noFill/>
                          </a:ln>
                          <a:solidFill>
                            <a:schemeClr val="tx1"/>
                          </a:solidFill>
                          <a:effectLst/>
                          <a:latin typeface="Calibri" panose="020F0502020204030204" pitchFamily="34" charset="0"/>
                          <a:cs typeface="Calibri" panose="020F0502020204030204" pitchFamily="34" charset="0"/>
                        </a:rPr>
                        <a:t>TGaq</a:t>
                      </a:r>
                      <a:endParaRPr kumimoji="0" lang="en-GB" altLang="en-US" sz="1800" b="1" i="0" u="none" strike="noStrike" cap="none" normalizeH="0" baseline="0" smtClean="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smtClean="0">
                          <a:ln>
                            <a:noFill/>
                          </a:ln>
                          <a:solidFill>
                            <a:schemeClr val="tx1"/>
                          </a:solidFill>
                          <a:effectLst/>
                          <a:latin typeface="Calibri" panose="020F0502020204030204" pitchFamily="34" charset="0"/>
                          <a:cs typeface="Calibri" panose="020F0502020204030204" pitchFamily="34" charset="0"/>
                        </a:rPr>
                        <a:t>Amendment publication</a:t>
                      </a:r>
                      <a:endParaRPr kumimoji="0" lang="en-GB" altLang="en-US" sz="1800" b="0" i="0" u="none" strike="noStrike" cap="none" normalizeH="0" baseline="0" smtClean="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smtClean="0">
                          <a:ln>
                            <a:noFill/>
                          </a:ln>
                          <a:solidFill>
                            <a:schemeClr val="tx1"/>
                          </a:solidFill>
                          <a:effectLst/>
                          <a:latin typeface="Calibri" panose="020F0502020204030204" pitchFamily="34" charset="0"/>
                          <a:cs typeface="Calibri" panose="020F0502020204030204" pitchFamily="34" charset="0"/>
                          <a:hlinkClick r:id="rId7"/>
                        </a:rPr>
                        <a:t>https://standards.ieee.org/news/2018/ieee-802_11aq-standard-amendment-wlan.html</a:t>
                      </a:r>
                      <a:r>
                        <a:rPr kumimoji="0" lang="en-GB" altLang="en-US" sz="1800" b="1" i="0" u="none" strike="noStrike" cap="none" normalizeH="0" baseline="0" smtClean="0">
                          <a:ln>
                            <a:noFill/>
                          </a:ln>
                          <a:solidFill>
                            <a:schemeClr val="tx1"/>
                          </a:solidFill>
                          <a:effectLst/>
                          <a:latin typeface="Calibri" panose="020F0502020204030204" pitchFamily="34" charset="0"/>
                          <a:cs typeface="Calibri" panose="020F0502020204030204" pitchFamily="34" charset="0"/>
                        </a:rPr>
                        <a:t>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587085">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smtClean="0">
                          <a:ln>
                            <a:noFill/>
                          </a:ln>
                          <a:solidFill>
                            <a:schemeClr val="tx1"/>
                          </a:solidFill>
                          <a:effectLst/>
                          <a:latin typeface="Calibri" panose="020F0502020204030204" pitchFamily="34" charset="0"/>
                          <a:cs typeface="Calibri" panose="020F0502020204030204" pitchFamily="34" charset="0"/>
                        </a:rPr>
                        <a:t>EHT</a:t>
                      </a:r>
                      <a:endParaRPr kumimoji="0" lang="en-GB" altLang="en-US" sz="1800" b="1" i="0" u="none" strike="noStrike" cap="none" normalizeH="0" baseline="0" smtClean="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smtClean="0">
                          <a:ln>
                            <a:noFill/>
                          </a:ln>
                          <a:solidFill>
                            <a:schemeClr val="tx1"/>
                          </a:solidFill>
                          <a:effectLst/>
                          <a:latin typeface="Calibri" panose="020F0502020204030204" pitchFamily="34" charset="0"/>
                          <a:cs typeface="Calibri" panose="020F0502020204030204" pitchFamily="34" charset="0"/>
                        </a:rPr>
                        <a:t>Study Group Formation</a:t>
                      </a:r>
                      <a:endParaRPr kumimoji="0" lang="en-GB" altLang="en-US" sz="1800" b="0" i="0" u="none" strike="noStrike" cap="none" normalizeH="0" baseline="0" smtClean="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smtClean="0">
                          <a:ln>
                            <a:noFill/>
                          </a:ln>
                          <a:solidFill>
                            <a:schemeClr val="tx1"/>
                          </a:solidFill>
                          <a:effectLst/>
                          <a:latin typeface="Calibri" panose="020F0502020204030204" pitchFamily="34" charset="0"/>
                          <a:cs typeface="Calibri" panose="020F0502020204030204" pitchFamily="34" charset="0"/>
                          <a:hlinkClick r:id="rId8"/>
                        </a:rPr>
                        <a:t>https://standards.ieee.org/news/2018/ieee-802_11-extremely-high-throughput-study-group.html</a:t>
                      </a:r>
                      <a:endParaRPr kumimoji="0" lang="en-GB" altLang="en-US" sz="1800" b="1" i="0" u="none" strike="noStrike" cap="none" normalizeH="0" baseline="0" smtClean="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r>
              <a:tr h="714485">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smtClean="0">
                          <a:ln>
                            <a:noFill/>
                          </a:ln>
                          <a:solidFill>
                            <a:schemeClr val="tx1"/>
                          </a:solidFill>
                          <a:effectLst/>
                          <a:latin typeface="Calibri" panose="020F0502020204030204" pitchFamily="34" charset="0"/>
                          <a:cs typeface="Calibri" panose="020F0502020204030204" pitchFamily="34" charset="0"/>
                        </a:rPr>
                        <a:t>RTA</a:t>
                      </a:r>
                      <a:endParaRPr kumimoji="0" lang="en-GB" altLang="en-US" sz="1800" b="1" i="0" u="none" strike="noStrike" cap="none" normalizeH="0" baseline="0" smtClean="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smtClean="0">
                          <a:ln>
                            <a:noFill/>
                          </a:ln>
                          <a:solidFill>
                            <a:schemeClr val="tx1"/>
                          </a:solidFill>
                          <a:effectLst/>
                          <a:latin typeface="Calibri" panose="020F0502020204030204" pitchFamily="34" charset="0"/>
                          <a:cs typeface="Calibri" panose="020F0502020204030204" pitchFamily="34" charset="0"/>
                        </a:rPr>
                        <a:t>Topic Interest Group Formation</a:t>
                      </a:r>
                      <a:endParaRPr kumimoji="0" lang="en-GB" altLang="en-US" sz="1800" b="0" i="0" u="none" strike="noStrike" cap="none" normalizeH="0" baseline="0" smtClean="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hlinkClick r:id="rId8"/>
                        </a:rPr>
                        <a:t>https://standards.ieee.org/news/2018/ieee-802_11-extremely-high-throughput-study-group.html</a:t>
                      </a:r>
                      <a:endParaRPr kumimoji="0" lang="en-GB" altLang="en-US" sz="1800" b="1"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bl>
          </a:graphicData>
        </a:graphic>
      </p:graphicFrame>
      <p:sp>
        <p:nvSpPr>
          <p:cNvPr id="42030"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Dorothy Stanley, HP Enterprise</a:t>
            </a:r>
          </a:p>
        </p:txBody>
      </p:sp>
      <p:sp>
        <p:nvSpPr>
          <p:cNvPr id="42031" name="Slide Number Placeholder 2"/>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Slide </a:t>
            </a:r>
            <a:fld id="{1EED8B1E-FD9D-42BD-AC78-409F4C0FB5B0}" type="slidenum">
              <a:rPr lang="en-US" altLang="en-US" sz="1200" b="0" smtClean="0"/>
              <a:pPr>
                <a:spcBef>
                  <a:spcPct val="0"/>
                </a:spcBef>
                <a:buFontTx/>
                <a:buNone/>
              </a:pPr>
              <a:t>22</a:t>
            </a:fld>
            <a:endParaRPr lang="en-US" altLang="en-US" sz="1200" b="0" smtClean="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r>
              <a:rPr lang="en-AU" altLang="en-US" smtClean="0"/>
              <a:t>Published IEEE Press Releases, Blogs</a:t>
            </a:r>
          </a:p>
        </p:txBody>
      </p:sp>
      <p:sp>
        <p:nvSpPr>
          <p:cNvPr id="4403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smtClean="0"/>
              <a:t>March 2022</a:t>
            </a:r>
          </a:p>
        </p:txBody>
      </p:sp>
      <p:graphicFrame>
        <p:nvGraphicFramePr>
          <p:cNvPr id="2" name="Table 1"/>
          <p:cNvGraphicFramePr>
            <a:graphicFrameLocks noGrp="1"/>
          </p:cNvGraphicFramePr>
          <p:nvPr/>
        </p:nvGraphicFramePr>
        <p:xfrm>
          <a:off x="315913" y="1981200"/>
          <a:ext cx="11266487" cy="4038601"/>
        </p:xfrm>
        <a:graphic>
          <a:graphicData uri="http://schemas.openxmlformats.org/drawingml/2006/table">
            <a:tbl>
              <a:tblPr/>
              <a:tblGrid>
                <a:gridCol w="1234684"/>
                <a:gridCol w="1543354"/>
                <a:gridCol w="2392199"/>
                <a:gridCol w="6096250"/>
              </a:tblGrid>
              <a:tr h="379357">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rPr>
                        <a:t>Subgroup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smtClean="0">
                          <a:ln>
                            <a:noFill/>
                          </a:ln>
                          <a:solidFill>
                            <a:schemeClr val="tx1"/>
                          </a:solidFill>
                          <a:effectLst/>
                          <a:latin typeface="Calibri" panose="020F0502020204030204" pitchFamily="34" charset="0"/>
                          <a:cs typeface="Calibri" panose="020F0502020204030204" pitchFamily="34" charset="0"/>
                        </a:rPr>
                        <a:t>Event</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smtClean="0">
                          <a:ln>
                            <a:noFill/>
                          </a:ln>
                          <a:solidFill>
                            <a:schemeClr val="tx1"/>
                          </a:solidFill>
                          <a:effectLst/>
                          <a:latin typeface="Calibri" panose="020F0502020204030204" pitchFamily="34" charset="0"/>
                          <a:cs typeface="Calibri" panose="020F0502020204030204" pitchFamily="34" charset="0"/>
                        </a:rPr>
                        <a:t>Status</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smtClean="0">
                          <a:ln>
                            <a:noFill/>
                          </a:ln>
                          <a:solidFill>
                            <a:schemeClr val="tx1"/>
                          </a:solidFill>
                          <a:effectLst/>
                          <a:latin typeface="Calibri" panose="020F0502020204030204" pitchFamily="34" charset="0"/>
                          <a:cs typeface="Calibri" panose="020F0502020204030204" pitchFamily="34" charset="0"/>
                        </a:rPr>
                        <a:t>Target/Published document</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r>
              <a:tr h="1219748">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err="1" smtClean="0">
                          <a:ln>
                            <a:noFill/>
                          </a:ln>
                          <a:solidFill>
                            <a:schemeClr val="tx1"/>
                          </a:solidFill>
                          <a:effectLst/>
                          <a:latin typeface="Calibri" panose="020F0502020204030204" pitchFamily="34" charset="0"/>
                          <a:cs typeface="Calibri" panose="020F0502020204030204" pitchFamily="34" charset="0"/>
                        </a:rPr>
                        <a:t>TGbe</a:t>
                      </a:r>
                      <a:endParaRPr kumimoji="0" lang="en-GB" altLang="en-US" sz="1800" b="1"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rPr>
                        <a:t>TG formation</a:t>
                      </a:r>
                      <a:endParaRPr kumimoji="0" lang="en-GB" altLang="en-US" sz="1800" b="0"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rPr>
                        <a:t>Completed</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smtClean="0">
                          <a:ln>
                            <a:noFill/>
                          </a:ln>
                          <a:solidFill>
                            <a:schemeClr val="tx1"/>
                          </a:solidFill>
                          <a:effectLst/>
                          <a:latin typeface="Calibri" panose="020F0502020204030204" pitchFamily="34" charset="0"/>
                          <a:cs typeface="Calibri" panose="020F0502020204030204" pitchFamily="34" charset="0"/>
                        </a:rPr>
                        <a:t>September 2019 </a:t>
                      </a:r>
                      <a:r>
                        <a:rPr lang="en-GB" sz="1800" b="1" u="sng" kern="1200" dirty="0" smtClean="0">
                          <a:solidFill>
                            <a:schemeClr val="tx1"/>
                          </a:solidFill>
                          <a:effectLst/>
                          <a:latin typeface="Calibri" panose="020F0502020204030204" pitchFamily="34" charset="0"/>
                          <a:ea typeface="+mn-ea"/>
                          <a:cs typeface="Calibri" panose="020F0502020204030204" pitchFamily="34" charset="0"/>
                          <a:hlinkClick r:id="rId3"/>
                        </a:rPr>
                        <a:t>https://beyondstandards.ieee.org/networking/ieee-p802-11be-to-enable-extremely-high-throughput-eht-and-low-latency-for-wi-fi/</a:t>
                      </a:r>
                      <a:r>
                        <a:rPr lang="en-GB" sz="1800" b="1" u="sng" kern="1200" dirty="0" smtClean="0">
                          <a:solidFill>
                            <a:schemeClr val="tx1"/>
                          </a:solidFill>
                          <a:effectLst/>
                          <a:latin typeface="Calibri" panose="020F0502020204030204" pitchFamily="34" charset="0"/>
                          <a:ea typeface="+mn-ea"/>
                          <a:cs typeface="Calibri" panose="020F0502020204030204" pitchFamily="34" charset="0"/>
                        </a:rPr>
                        <a:t> </a:t>
                      </a:r>
                      <a:endParaRPr kumimoji="0" lang="en-GB" altLang="en-US" sz="1600" b="1"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5">
                        <a:lumMod val="20000"/>
                        <a:lumOff val="80000"/>
                      </a:schemeClr>
                    </a:solidFill>
                  </a:tcPr>
                </a:tc>
              </a:tr>
              <a:tr h="1219748">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rPr>
                        <a:t>AANI</a:t>
                      </a:r>
                      <a:endParaRPr kumimoji="0" lang="en-GB" altLang="en-US" sz="1800" b="1"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rPr>
                        <a:t>IMT-2020 Self Evaluation of 802.11ax </a:t>
                      </a:r>
                      <a:endParaRPr kumimoji="0" lang="en-GB" altLang="en-US" sz="1800" b="0"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rPr>
                        <a:t>Completed</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rPr>
                        <a:t>December 2019</a:t>
                      </a:r>
                    </a:p>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hlinkClick r:id="rId4"/>
                        </a:rPr>
                        <a:t>http://standards.ieee.org/news/2019/5g-indoor-hotspot-and-dense-urban-deployments.html</a:t>
                      </a:r>
                      <a:r>
                        <a:rPr kumimoji="0" lang="en-GB" altLang="en-US" sz="1800" b="1"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rPr>
                        <a:t>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5">
                        <a:lumMod val="20000"/>
                        <a:lumOff val="80000"/>
                      </a:schemeClr>
                    </a:solidFill>
                  </a:tcPr>
                </a:tc>
              </a:tr>
              <a:tr h="1219748">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err="1" smtClean="0">
                          <a:ln>
                            <a:noFill/>
                          </a:ln>
                          <a:solidFill>
                            <a:schemeClr val="tx1"/>
                          </a:solidFill>
                          <a:effectLst/>
                          <a:latin typeface="Calibri" panose="020F0502020204030204" pitchFamily="34" charset="0"/>
                          <a:cs typeface="Calibri" panose="020F0502020204030204" pitchFamily="34" charset="0"/>
                        </a:rPr>
                        <a:t>TGbf</a:t>
                      </a:r>
                      <a:endParaRPr kumimoji="0" lang="en-GB" altLang="en-US" sz="1800" b="1"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rPr>
                        <a:t>TG formation</a:t>
                      </a:r>
                      <a:endParaRPr kumimoji="0" lang="en-GB" altLang="en-US" sz="1800" b="0"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rPr>
                        <a:t>Completed</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rPr>
                        <a:t>December 2020</a:t>
                      </a:r>
                    </a:p>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hlinkClick r:id="rId5"/>
                        </a:rPr>
                        <a:t>https://beyondstandards.ieee.org/networking/ieee-802-11bf-aims-to-enable-a-new-application-of-wlan-technology-wlan-sensing/</a:t>
                      </a:r>
                      <a:r>
                        <a:rPr kumimoji="0" lang="en-GB" altLang="en-US" sz="1800" b="1"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rPr>
                        <a:t>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20000"/>
                        <a:lumOff val="80000"/>
                      </a:schemeClr>
                    </a:solidFill>
                  </a:tcPr>
                </a:tc>
              </a:tr>
            </a:tbl>
          </a:graphicData>
        </a:graphic>
      </p:graphicFrame>
      <p:sp>
        <p:nvSpPr>
          <p:cNvPr id="44063"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Dorothy Stanley, HP Enterprise</a:t>
            </a:r>
          </a:p>
        </p:txBody>
      </p:sp>
      <p:sp>
        <p:nvSpPr>
          <p:cNvPr id="44064" name="Slide Number Placeholder 2"/>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Slide </a:t>
            </a:r>
            <a:fld id="{2D5B9B0A-E50D-477D-B716-7E91ECBE6FAD}" type="slidenum">
              <a:rPr lang="en-US" altLang="en-US" sz="1200" b="0" smtClean="0"/>
              <a:pPr>
                <a:spcBef>
                  <a:spcPct val="0"/>
                </a:spcBef>
                <a:buFontTx/>
                <a:buNone/>
              </a:pPr>
              <a:t>23</a:t>
            </a:fld>
            <a:endParaRPr lang="en-US" altLang="en-US" sz="1200" b="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46313" y="4406900"/>
            <a:ext cx="7772400" cy="1362075"/>
          </a:xfrm>
        </p:spPr>
        <p:txBody>
          <a:bodyPr/>
          <a:lstStyle/>
          <a:p>
            <a:pPr>
              <a:defRPr/>
            </a:pPr>
            <a:r>
              <a:rPr lang="en-GB" dirty="0" err="1" smtClean="0"/>
              <a:t>TUESday</a:t>
            </a:r>
            <a:endParaRPr lang="en-GB" dirty="0"/>
          </a:p>
        </p:txBody>
      </p:sp>
      <p:sp>
        <p:nvSpPr>
          <p:cNvPr id="9219" name="Text Placeholder 2"/>
          <p:cNvSpPr>
            <a:spLocks noGrp="1"/>
          </p:cNvSpPr>
          <p:nvPr>
            <p:ph type="body" idx="1"/>
          </p:nvPr>
        </p:nvSpPr>
        <p:spPr>
          <a:xfrm>
            <a:off x="963613" y="2906713"/>
            <a:ext cx="10363200" cy="1500187"/>
          </a:xfrm>
        </p:spPr>
        <p:txBody>
          <a:bodyPr/>
          <a:lstStyle/>
          <a:p>
            <a:endParaRPr lang="en-GB" altLang="en-US" smtClean="0"/>
          </a:p>
        </p:txBody>
      </p:sp>
      <p:sp>
        <p:nvSpPr>
          <p:cNvPr id="9220" name="Date Placeholder 2"/>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smtClean="0"/>
              <a:t>March 2022</a:t>
            </a:r>
          </a:p>
        </p:txBody>
      </p:sp>
      <p:sp>
        <p:nvSpPr>
          <p:cNvPr id="9221"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Dorothy Stanley, HP Enterprise</a:t>
            </a:r>
          </a:p>
        </p:txBody>
      </p:sp>
      <p:sp>
        <p:nvSpPr>
          <p:cNvPr id="9222" name="Slide Number Placeholder 2"/>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Slide </a:t>
            </a:r>
            <a:fld id="{1C8E10CE-D294-4C89-ACFF-F5F1BFD75B0A}" type="slidenum">
              <a:rPr lang="en-US" altLang="en-US" sz="1200" b="0" smtClean="0"/>
              <a:pPr>
                <a:spcBef>
                  <a:spcPct val="0"/>
                </a:spcBef>
                <a:buFontTx/>
                <a:buNone/>
              </a:pPr>
              <a:t>3</a:t>
            </a:fld>
            <a:endParaRPr lang="en-US" altLang="en-US" sz="1200" b="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smtClean="0"/>
              <a:t>March 2022</a:t>
            </a:r>
          </a:p>
        </p:txBody>
      </p:sp>
      <p:sp>
        <p:nvSpPr>
          <p:cNvPr id="10243"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Dorothy Stanley, HP Enterprise</a:t>
            </a:r>
          </a:p>
        </p:txBody>
      </p:sp>
      <p:sp>
        <p:nvSpPr>
          <p:cNvPr id="10244" name="Content Placeholder 2"/>
          <p:cNvSpPr>
            <a:spLocks noGrp="1"/>
          </p:cNvSpPr>
          <p:nvPr>
            <p:ph idx="1"/>
          </p:nvPr>
        </p:nvSpPr>
        <p:spPr/>
        <p:txBody>
          <a:bodyPr/>
          <a:lstStyle/>
          <a:p>
            <a:r>
              <a:rPr lang="en-US" altLang="en-US" smtClean="0"/>
              <a:t>All participants in IEEE-SA activities are expected to adhere to the core principles underlying the:</a:t>
            </a:r>
          </a:p>
          <a:p>
            <a:pPr lvl="1">
              <a:buFont typeface="Arial" panose="020B0604020202020204" pitchFamily="34" charset="0"/>
              <a:buChar char="•"/>
            </a:pPr>
            <a:r>
              <a:rPr lang="en-US" altLang="en-US" sz="1800" smtClean="0">
                <a:hlinkClick r:id="rId3"/>
              </a:rPr>
              <a:t>IEEE Code of Ethics</a:t>
            </a:r>
            <a:endParaRPr lang="en-US" altLang="en-US" sz="1800" smtClean="0"/>
          </a:p>
          <a:p>
            <a:pPr lvl="1">
              <a:buFont typeface="Arial" panose="020B0604020202020204" pitchFamily="34" charset="0"/>
              <a:buChar char="•"/>
            </a:pPr>
            <a:r>
              <a:rPr lang="en-US" altLang="en-US" sz="1800" smtClean="0">
                <a:hlinkClick r:id="rId4"/>
              </a:rPr>
              <a:t>IEEE Code of Conduct</a:t>
            </a:r>
            <a:endParaRPr lang="en-US" altLang="en-US" sz="1800" smtClean="0"/>
          </a:p>
          <a:p>
            <a:r>
              <a:rPr lang="en-US" altLang="en-US" smtClean="0"/>
              <a:t>The core principles of the IEEE Codes of Ethics &amp; Conduct are to:</a:t>
            </a:r>
          </a:p>
          <a:p>
            <a:pPr lvl="1">
              <a:buFont typeface="Arial" panose="020B0604020202020204" pitchFamily="34" charset="0"/>
              <a:buChar char="•"/>
            </a:pPr>
            <a:r>
              <a:rPr lang="en-US" altLang="en-US" sz="1800" i="1" smtClean="0"/>
              <a:t>Uphold the highest standards of integrity, responsible behavior, and ethical and professional conduct</a:t>
            </a:r>
          </a:p>
          <a:p>
            <a:pPr lvl="1">
              <a:buFont typeface="Arial" panose="020B0604020202020204" pitchFamily="34" charset="0"/>
              <a:buChar char="•"/>
            </a:pPr>
            <a:r>
              <a:rPr lang="en-US" altLang="en-US" sz="1800" i="1" smtClean="0"/>
              <a:t>Treat people fairly and with respect, to not engage in harassment, discrimination, or retaliation, and to protect people's privacy.</a:t>
            </a:r>
          </a:p>
          <a:p>
            <a:pPr lvl="1">
              <a:buFont typeface="Arial" panose="020B0604020202020204" pitchFamily="34" charset="0"/>
              <a:buChar char="•"/>
            </a:pPr>
            <a:r>
              <a:rPr lang="en-US" altLang="en-US" sz="1800" i="1" smtClean="0"/>
              <a:t>Avoid injuring others, their property, reputation, or employment by false or malicious action</a:t>
            </a:r>
          </a:p>
          <a:p>
            <a:r>
              <a:rPr lang="en-US" altLang="en-US" smtClean="0"/>
              <a:t>The most recent versions of these Codes are available at</a:t>
            </a:r>
          </a:p>
          <a:p>
            <a:pPr lvl="1">
              <a:buFont typeface="Arial" panose="020B0604020202020204" pitchFamily="34" charset="0"/>
              <a:buChar char="•"/>
            </a:pPr>
            <a:r>
              <a:rPr lang="en-US" altLang="en-US" sz="1800" smtClean="0">
                <a:hlinkClick r:id="rId5"/>
              </a:rPr>
              <a:t>http://www.ieee.org/about/corporate/governance</a:t>
            </a:r>
            <a:endParaRPr lang="en-US" altLang="en-US" sz="1800" smtClean="0"/>
          </a:p>
          <a:p>
            <a:endParaRPr lang="en-GB" altLang="en-US" smtClean="0"/>
          </a:p>
        </p:txBody>
      </p:sp>
      <p:sp>
        <p:nvSpPr>
          <p:cNvPr id="10245" name="Title 3"/>
          <p:cNvSpPr>
            <a:spLocks noGrp="1"/>
          </p:cNvSpPr>
          <p:nvPr>
            <p:ph type="title"/>
          </p:nvPr>
        </p:nvSpPr>
        <p:spPr/>
        <p:txBody>
          <a:bodyPr/>
          <a:lstStyle/>
          <a:p>
            <a:r>
              <a:rPr lang="en-US" altLang="en-US" dirty="0" smtClean="0"/>
              <a:t>T2.1 Participant behavior in IEEE-SA activities is guided</a:t>
            </a:r>
            <a:br>
              <a:rPr lang="en-US" altLang="en-US" dirty="0" smtClean="0"/>
            </a:br>
            <a:r>
              <a:rPr lang="en-US" altLang="en-US" dirty="0" smtClean="0"/>
              <a:t>by the IEEE Codes of Ethics &amp; Conduct</a:t>
            </a:r>
            <a:endParaRPr lang="en-GB" altLang="en-US" dirty="0" smtClean="0"/>
          </a:p>
        </p:txBody>
      </p:sp>
      <p:sp>
        <p:nvSpPr>
          <p:cNvPr id="10246"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Slide </a:t>
            </a:r>
            <a:fld id="{F0C35308-AF0D-484D-A97E-DBB48FF90B69}" type="slidenum">
              <a:rPr lang="en-US" altLang="en-US" sz="1200" b="0" smtClean="0"/>
              <a:pPr>
                <a:spcBef>
                  <a:spcPct val="0"/>
                </a:spcBef>
                <a:buFontTx/>
                <a:buNone/>
              </a:pPr>
              <a:t>4</a:t>
            </a:fld>
            <a:endParaRPr lang="en-US" altLang="en-US" sz="1200" b="0" smtClean="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idx="1"/>
          </p:nvPr>
        </p:nvSpPr>
        <p:spPr>
          <a:xfrm>
            <a:off x="762000" y="1905000"/>
            <a:ext cx="10363200" cy="4572000"/>
          </a:xfrm>
        </p:spPr>
        <p:txBody>
          <a:bodyPr/>
          <a:lstStyle/>
          <a:p>
            <a:r>
              <a:rPr lang="en-US" altLang="en-US" sz="2000" smtClean="0"/>
              <a:t>The </a:t>
            </a:r>
            <a:r>
              <a:rPr lang="en-US" altLang="en-US" sz="2000" smtClean="0">
                <a:hlinkClick r:id="rId3"/>
              </a:rPr>
              <a:t>IEEE-SA Standards Board Bylaws </a:t>
            </a:r>
            <a:r>
              <a:rPr lang="en-US" altLang="en-US" sz="2000" smtClean="0"/>
              <a:t>require that “participants in the IEEE standards development individual process shall act based on their qualifications and experience”</a:t>
            </a:r>
          </a:p>
          <a:p>
            <a:r>
              <a:rPr lang="en-US" altLang="en-US" sz="2000" smtClean="0"/>
              <a:t>This means participants:</a:t>
            </a:r>
          </a:p>
          <a:p>
            <a:pPr lvl="1">
              <a:buFont typeface="Arial" panose="020B0604020202020204" pitchFamily="34" charset="0"/>
              <a:buChar char="•"/>
            </a:pPr>
            <a:r>
              <a:rPr lang="en-US" altLang="en-US" sz="1800" b="1" smtClean="0">
                <a:solidFill>
                  <a:srgbClr val="00B050"/>
                </a:solidFill>
              </a:rPr>
              <a:t>Shall act &amp; vote </a:t>
            </a:r>
            <a:r>
              <a:rPr lang="en-US" altLang="en-US" sz="1800" smtClean="0"/>
              <a:t>based on their personal &amp; independent opinions derived from their expertise, knowledge, and qualifications</a:t>
            </a:r>
          </a:p>
          <a:p>
            <a:pPr lvl="1">
              <a:buFont typeface="Arial" panose="020B0604020202020204" pitchFamily="34" charset="0"/>
              <a:buChar char="•"/>
            </a:pPr>
            <a:r>
              <a:rPr lang="en-US" altLang="en-US" sz="1800" b="1" smtClean="0">
                <a:solidFill>
                  <a:srgbClr val="FF0000"/>
                </a:solidFill>
              </a:rPr>
              <a:t>Shall not act or vote </a:t>
            </a:r>
            <a:r>
              <a:rPr lang="en-US" altLang="en-US" sz="1800" smtClean="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altLang="en-US" sz="1800" b="1" smtClean="0">
                <a:solidFill>
                  <a:srgbClr val="FF0000"/>
                </a:solidFill>
              </a:rPr>
              <a:t>Shall not direct </a:t>
            </a:r>
            <a:r>
              <a:rPr lang="en-US" altLang="en-US" sz="1800" smtClean="0"/>
              <a:t>the actions or votes of other participants or retaliate against other participants for fulfilling their responsibility to act &amp; vote based on their personal &amp; independently developed opinions</a:t>
            </a:r>
          </a:p>
          <a:p>
            <a:r>
              <a:rPr lang="en-US" altLang="en-US" sz="2000" smtClean="0"/>
              <a:t>By participating in standards activities using the “</a:t>
            </a:r>
            <a:r>
              <a:rPr lang="en-US" altLang="en-US" sz="2000" i="1" smtClean="0"/>
              <a:t>individual process</a:t>
            </a:r>
            <a:r>
              <a:rPr lang="en-US" altLang="en-US" sz="2000" smtClean="0"/>
              <a:t>”, you are deemed to accept these requirements; if you are unable to satisfy these requirements then you shall immediately cease any participation</a:t>
            </a:r>
          </a:p>
          <a:p>
            <a:endParaRPr lang="en-US" altLang="en-US" smtClean="0"/>
          </a:p>
        </p:txBody>
      </p:sp>
      <p:sp>
        <p:nvSpPr>
          <p:cNvPr id="12291" name="Rectangle 1"/>
          <p:cNvSpPr>
            <a:spLocks noGrp="1" noChangeArrowheads="1"/>
          </p:cNvSpPr>
          <p:nvPr>
            <p:ph type="title"/>
          </p:nvPr>
        </p:nvSpPr>
        <p:spPr>
          <a:xfrm>
            <a:off x="914400" y="685800"/>
            <a:ext cx="10896600" cy="1066800"/>
          </a:xfrm>
        </p:spPr>
        <p:txBody>
          <a:bodyPr lIns="90000" tIns="46800" rIns="90000" bIns="46800"/>
          <a:lstStyle/>
          <a:p>
            <a:r>
              <a:rPr lang="en-US" altLang="en-US" smtClean="0"/>
              <a:t>T2.1 Participants in the IEEE-SA “individual process” shall</a:t>
            </a:r>
            <a:br>
              <a:rPr lang="en-US" altLang="en-US" smtClean="0"/>
            </a:br>
            <a:r>
              <a:rPr lang="en-US" altLang="en-US" smtClean="0"/>
              <a:t>act independently of others, including employers</a:t>
            </a:r>
          </a:p>
        </p:txBody>
      </p:sp>
      <p:sp>
        <p:nvSpPr>
          <p:cNvPr id="12292"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smtClean="0"/>
              <a:t>March 2022</a:t>
            </a:r>
          </a:p>
        </p:txBody>
      </p:sp>
      <p:sp>
        <p:nvSpPr>
          <p:cNvPr id="12293"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Dorothy Stanley, HP Enterprise</a:t>
            </a:r>
          </a:p>
        </p:txBody>
      </p:sp>
      <p:sp>
        <p:nvSpPr>
          <p:cNvPr id="12294"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Slide </a:t>
            </a:r>
            <a:fld id="{AB70BD5C-7D23-4E8F-B2D7-38CCDBE90359}" type="slidenum">
              <a:rPr lang="en-US" altLang="en-US" sz="1200" b="0" smtClean="0"/>
              <a:pPr>
                <a:spcBef>
                  <a:spcPct val="0"/>
                </a:spcBef>
                <a:buFontTx/>
                <a:buNone/>
              </a:pPr>
              <a:t>5</a:t>
            </a:fld>
            <a:endParaRPr lang="en-US" altLang="en-US" sz="1200" b="0" smtClean="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idx="1"/>
          </p:nvPr>
        </p:nvSpPr>
        <p:spPr>
          <a:xfrm>
            <a:off x="762000" y="1828800"/>
            <a:ext cx="10363200" cy="4572000"/>
          </a:xfrm>
        </p:spPr>
        <p:txBody>
          <a:bodyPr/>
          <a:lstStyle/>
          <a:p>
            <a:r>
              <a:rPr lang="en-US" altLang="en-US" dirty="0" smtClean="0"/>
              <a:t>The </a:t>
            </a:r>
            <a:r>
              <a:rPr lang="en-US" altLang="en-US" dirty="0" smtClean="0">
                <a:hlinkClick r:id="rId3"/>
              </a:rPr>
              <a:t>IEEE-SA Standards Board Bylaws </a:t>
            </a:r>
            <a:r>
              <a:rPr lang="en-US" altLang="en-US" dirty="0" smtClean="0"/>
              <a:t>(clause 5.2.1.3) specifies that “</a:t>
            </a:r>
            <a:r>
              <a:rPr lang="en-US" altLang="en-US" i="1" dirty="0" smtClean="0"/>
              <a:t>the standards development process shall not be dominated by any single interest category, individual, or organization</a:t>
            </a:r>
            <a:r>
              <a:rPr lang="en-US" altLang="en-US" dirty="0" smtClean="0"/>
              <a:t>”</a:t>
            </a:r>
          </a:p>
          <a:p>
            <a:pPr lvl="1">
              <a:buFont typeface="Arial" panose="020B0604020202020204" pitchFamily="34" charset="0"/>
              <a:buChar char="•"/>
            </a:pPr>
            <a:r>
              <a:rPr lang="en-US" altLang="en-US" sz="1800" dirty="0" smtClean="0"/>
              <a:t>This means no participant may exercise “</a:t>
            </a:r>
            <a:r>
              <a:rPr lang="en-US" altLang="en-US" sz="1800" i="1" dirty="0" smtClean="0"/>
              <a:t>authority, leadership, or influence by reason of superior leverage, strength, or representation to the exclusion of fair and equitable consideration of other viewpoints</a:t>
            </a:r>
            <a:r>
              <a:rPr lang="en-US" altLang="en-US" sz="1800" dirty="0" smtClean="0"/>
              <a:t>” or “</a:t>
            </a:r>
            <a:r>
              <a:rPr lang="en-US" altLang="en-US" sz="1800" i="1" dirty="0" smtClean="0"/>
              <a:t>to hinder the progress of the standards development activity</a:t>
            </a:r>
            <a:r>
              <a:rPr lang="en-US" altLang="en-US" sz="1800" dirty="0" smtClean="0"/>
              <a:t>”</a:t>
            </a:r>
          </a:p>
          <a:p>
            <a:r>
              <a:rPr lang="en-US" altLang="en-US" dirty="0" smtClean="0"/>
              <a:t>This rule applies equally to those participating in a standards development project and to that project’s leadership group</a:t>
            </a:r>
          </a:p>
          <a:p>
            <a:r>
              <a:rPr lang="en-US" altLang="en-US" dirty="0" smtClean="0"/>
              <a:t>Any person who reasonably suspects that dominance is occurring in a standards development project is encouraged to bring the issue to the attention of the Standards Committee or the project’s IEEE-SA Program Manager</a:t>
            </a:r>
          </a:p>
          <a:p>
            <a:endParaRPr lang="en-US" altLang="en-US" dirty="0" smtClean="0"/>
          </a:p>
        </p:txBody>
      </p:sp>
      <p:sp>
        <p:nvSpPr>
          <p:cNvPr id="14339" name="Rectangle 1"/>
          <p:cNvSpPr>
            <a:spLocks noGrp="1" noChangeArrowheads="1"/>
          </p:cNvSpPr>
          <p:nvPr>
            <p:ph type="title"/>
          </p:nvPr>
        </p:nvSpPr>
        <p:spPr/>
        <p:txBody>
          <a:bodyPr lIns="90000" tIns="46800" rIns="90000" bIns="46800"/>
          <a:lstStyle/>
          <a:p>
            <a:r>
              <a:rPr lang="en-US" altLang="en-US" smtClean="0"/>
              <a:t>T2.1 IEEE-SA standards activities shall allow the fair &amp;</a:t>
            </a:r>
            <a:br>
              <a:rPr lang="en-US" altLang="en-US" smtClean="0"/>
            </a:br>
            <a:r>
              <a:rPr lang="en-US" altLang="en-US" smtClean="0"/>
              <a:t>equitable consideration of all viewpoints</a:t>
            </a:r>
          </a:p>
        </p:txBody>
      </p:sp>
      <p:sp>
        <p:nvSpPr>
          <p:cNvPr id="14340"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smtClean="0"/>
              <a:t>March 2022</a:t>
            </a:r>
          </a:p>
        </p:txBody>
      </p:sp>
      <p:sp>
        <p:nvSpPr>
          <p:cNvPr id="14341"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Dorothy Stanley, HP Enterprise</a:t>
            </a:r>
          </a:p>
        </p:txBody>
      </p:sp>
      <p:sp>
        <p:nvSpPr>
          <p:cNvPr id="14342"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Slide </a:t>
            </a:r>
            <a:fld id="{3D139C87-CBAD-4AD3-AAB6-B7C6DAE13FEC}" type="slidenum">
              <a:rPr lang="en-US" altLang="en-US" sz="1200" b="0" smtClean="0"/>
              <a:pPr>
                <a:spcBef>
                  <a:spcPct val="0"/>
                </a:spcBef>
                <a:buFontTx/>
                <a:buNone/>
              </a:pPr>
              <a:t>6</a:t>
            </a:fld>
            <a:endParaRPr lang="en-US" altLang="en-US" sz="1200" b="0" smtClean="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p:cNvSpPr>
            <a:spLocks noGrp="1" noChangeArrowheads="1"/>
          </p:cNvSpPr>
          <p:nvPr>
            <p:ph idx="1"/>
          </p:nvPr>
        </p:nvSpPr>
        <p:spPr/>
        <p:txBody>
          <a:bodyPr/>
          <a:lstStyle/>
          <a:p>
            <a:pPr marL="0" indent="0">
              <a:buFontTx/>
              <a:buNone/>
            </a:pPr>
            <a:r>
              <a:rPr lang="en-US" altLang="en-US" sz="3200" i="1" dirty="0" smtClean="0">
                <a:latin typeface="Calibri" panose="020F0502020204030204" pitchFamily="34" charset="0"/>
                <a:cs typeface="Calibri" panose="020F0502020204030204"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r>
              <a:rPr lang="en-US" altLang="en-US" sz="3200" dirty="0" smtClean="0">
                <a:latin typeface="Calibri" panose="020F0502020204030204" pitchFamily="34" charset="0"/>
                <a:cs typeface="Calibri" panose="020F0502020204030204" pitchFamily="34" charset="0"/>
              </a:rPr>
              <a:t/>
            </a:r>
            <a:br>
              <a:rPr lang="en-US" altLang="en-US" sz="3200" dirty="0" smtClean="0">
                <a:latin typeface="Calibri" panose="020F0502020204030204" pitchFamily="34" charset="0"/>
                <a:cs typeface="Calibri" panose="020F0502020204030204" pitchFamily="34" charset="0"/>
              </a:rPr>
            </a:br>
            <a:endParaRPr lang="en-US" altLang="en-US" sz="3200" dirty="0" smtClean="0">
              <a:latin typeface="Calibri" panose="020F0502020204030204" pitchFamily="34" charset="0"/>
              <a:cs typeface="Calibri" panose="020F0502020204030204" pitchFamily="34" charset="0"/>
            </a:endParaRPr>
          </a:p>
        </p:txBody>
      </p:sp>
      <p:sp>
        <p:nvSpPr>
          <p:cNvPr id="16387" name="Rectangle 2"/>
          <p:cNvSpPr>
            <a:spLocks noGrp="1" noChangeArrowheads="1"/>
          </p:cNvSpPr>
          <p:nvPr>
            <p:ph type="title"/>
          </p:nvPr>
        </p:nvSpPr>
        <p:spPr/>
        <p:txBody>
          <a:bodyPr/>
          <a:lstStyle/>
          <a:p>
            <a:r>
              <a:rPr lang="en-US" altLang="en-US" u="sng" smtClean="0">
                <a:solidFill>
                  <a:schemeClr val="tx1"/>
                </a:solidFill>
                <a:latin typeface="Calibri" panose="020F0502020204030204" pitchFamily="34" charset="0"/>
                <a:cs typeface="Calibri" panose="020F0502020204030204" pitchFamily="34" charset="0"/>
              </a:rPr>
              <a:t>T2.2 – Call for potentially essential patents</a:t>
            </a:r>
            <a:endParaRPr lang="en-US" altLang="en-US" u="sng" smtClean="0"/>
          </a:p>
        </p:txBody>
      </p:sp>
      <p:sp>
        <p:nvSpPr>
          <p:cNvPr id="16388"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smtClean="0"/>
              <a:t>March 2022</a:t>
            </a:r>
          </a:p>
        </p:txBody>
      </p:sp>
      <p:sp>
        <p:nvSpPr>
          <p:cNvPr id="16389"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Dorothy Stanley, HP Enterprise</a:t>
            </a:r>
          </a:p>
        </p:txBody>
      </p:sp>
      <p:sp>
        <p:nvSpPr>
          <p:cNvPr id="16390"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Slide </a:t>
            </a:r>
            <a:fld id="{FC202659-C26D-4262-B9E3-00934FE85A0C}" type="slidenum">
              <a:rPr lang="en-US" altLang="en-US" sz="1200" b="0" smtClean="0"/>
              <a:pPr>
                <a:spcBef>
                  <a:spcPct val="0"/>
                </a:spcBef>
                <a:buFontTx/>
                <a:buNone/>
              </a:pPr>
              <a:t>7</a:t>
            </a:fld>
            <a:endParaRPr lang="en-US" altLang="en-US" sz="1200" b="0" smtClean="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1"/>
          <p:cNvSpPr>
            <a:spLocks noGrp="1"/>
          </p:cNvSpPr>
          <p:nvPr>
            <p:ph idx="1"/>
          </p:nvPr>
        </p:nvSpPr>
        <p:spPr>
          <a:xfrm>
            <a:off x="914400" y="1828800"/>
            <a:ext cx="10363200" cy="4494213"/>
          </a:xfrm>
        </p:spPr>
        <p:txBody>
          <a:bodyPr/>
          <a:lstStyle/>
          <a:p>
            <a:r>
              <a:rPr lang="en-US" altLang="en-US" sz="2800" smtClean="0"/>
              <a:t>Reminder: No Photographs permitted during session meetings.</a:t>
            </a:r>
          </a:p>
          <a:p>
            <a:r>
              <a:rPr lang="en-GB" altLang="en-US" sz="2800" smtClean="0"/>
              <a:t>Mute when not speaking (teleconference)</a:t>
            </a:r>
          </a:p>
          <a:p>
            <a:r>
              <a:rPr lang="en-US" altLang="en-US" sz="2800" smtClean="0"/>
              <a:t>Use chat window to enter the queue </a:t>
            </a:r>
            <a:r>
              <a:rPr lang="en-GB" altLang="en-US" sz="2800" smtClean="0"/>
              <a:t>(teleconference)</a:t>
            </a:r>
          </a:p>
          <a:p>
            <a:endParaRPr lang="en-GB" altLang="en-US" sz="2800" smtClean="0"/>
          </a:p>
          <a:p>
            <a:endParaRPr lang="en-GB" altLang="en-US" smtClean="0"/>
          </a:p>
        </p:txBody>
      </p:sp>
      <p:sp>
        <p:nvSpPr>
          <p:cNvPr id="18435" name="Title 2"/>
          <p:cNvSpPr>
            <a:spLocks noGrp="1"/>
          </p:cNvSpPr>
          <p:nvPr>
            <p:ph type="title"/>
          </p:nvPr>
        </p:nvSpPr>
        <p:spPr/>
        <p:txBody>
          <a:bodyPr/>
          <a:lstStyle/>
          <a:p>
            <a:r>
              <a:rPr lang="en-GB" altLang="en-US" smtClean="0"/>
              <a:t>T2.3 – Meeting Decorum</a:t>
            </a:r>
          </a:p>
        </p:txBody>
      </p:sp>
      <p:sp>
        <p:nvSpPr>
          <p:cNvPr id="18436"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smtClean="0"/>
              <a:t>March 2022</a:t>
            </a:r>
          </a:p>
        </p:txBody>
      </p:sp>
      <p:sp>
        <p:nvSpPr>
          <p:cNvPr id="18437"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Dorothy Stanley, HP Enterprise</a:t>
            </a:r>
          </a:p>
        </p:txBody>
      </p:sp>
      <p:sp>
        <p:nvSpPr>
          <p:cNvPr id="18438"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Slide </a:t>
            </a:r>
            <a:fld id="{248A416D-2301-4C43-929D-EA6C4B843DEE}" type="slidenum">
              <a:rPr lang="en-US" altLang="en-US" sz="1200" b="0" smtClean="0"/>
              <a:pPr>
                <a:spcBef>
                  <a:spcPct val="0"/>
                </a:spcBef>
                <a:buFontTx/>
                <a:buNone/>
              </a:pPr>
              <a:t>8</a:t>
            </a:fld>
            <a:endParaRPr lang="en-US" altLang="en-US" sz="1200" b="0"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Content Placeholder 2"/>
          <p:cNvSpPr>
            <a:spLocks noGrp="1"/>
          </p:cNvSpPr>
          <p:nvPr>
            <p:ph idx="1"/>
          </p:nvPr>
        </p:nvSpPr>
        <p:spPr>
          <a:xfrm>
            <a:off x="925513" y="1758950"/>
            <a:ext cx="10463212" cy="4716463"/>
          </a:xfrm>
        </p:spPr>
        <p:txBody>
          <a:bodyPr/>
          <a:lstStyle/>
          <a:p>
            <a:pPr marL="0" indent="0">
              <a:buFontTx/>
              <a:buNone/>
              <a:defRPr/>
            </a:pPr>
            <a:r>
              <a:rPr lang="en-GB" altLang="en-US" dirty="0" smtClean="0"/>
              <a:t>Planned next full WG11 Session: Mixed-mode May 8-13, 2022</a:t>
            </a:r>
          </a:p>
          <a:p>
            <a:pPr marL="0" indent="0">
              <a:buFontTx/>
              <a:buNone/>
              <a:defRPr/>
            </a:pPr>
            <a:r>
              <a:rPr lang="en-GB" altLang="en-US" dirty="0" smtClean="0"/>
              <a:t>Upcoming Chair Advisory Committee meetings </a:t>
            </a:r>
          </a:p>
          <a:p>
            <a:pPr marL="457200" lvl="1" indent="0">
              <a:buFontTx/>
              <a:buNone/>
              <a:defRPr/>
            </a:pPr>
            <a:r>
              <a:rPr lang="en-GB" altLang="en-US" dirty="0" smtClean="0"/>
              <a:t>CAC teleconference:  </a:t>
            </a:r>
            <a:r>
              <a:rPr lang="en-GB" altLang="en-US" b="1" dirty="0" smtClean="0"/>
              <a:t>Monday 2022-04-04 at 9 am Eastern</a:t>
            </a:r>
          </a:p>
          <a:p>
            <a:pPr lvl="1">
              <a:defRPr/>
            </a:pPr>
            <a:r>
              <a:rPr lang="en-GB" altLang="en-US" sz="1600" dirty="0" smtClean="0"/>
              <a:t>Initial objectives/agendas should be uploaded as mentor documents (.</a:t>
            </a:r>
            <a:r>
              <a:rPr lang="en-GB" altLang="en-US" sz="1600" dirty="0" err="1" smtClean="0"/>
              <a:t>ppt</a:t>
            </a:r>
            <a:r>
              <a:rPr lang="en-GB" altLang="en-US" sz="1600" dirty="0" smtClean="0"/>
              <a:t> format) or send to chair (.</a:t>
            </a:r>
            <a:r>
              <a:rPr lang="en-GB" altLang="en-US" sz="1600" dirty="0" err="1" smtClean="0"/>
              <a:t>xls</a:t>
            </a:r>
            <a:r>
              <a:rPr lang="en-GB" altLang="en-US" sz="1600" dirty="0" smtClean="0"/>
              <a:t> tab format) by </a:t>
            </a:r>
            <a:r>
              <a:rPr lang="en-GB" altLang="en-US" sz="1600" dirty="0" smtClean="0"/>
              <a:t>April 7 to </a:t>
            </a:r>
            <a:r>
              <a:rPr lang="en-GB" altLang="en-US" sz="1600" dirty="0" smtClean="0"/>
              <a:t>meet 30-day agenda submission deadline.</a:t>
            </a:r>
          </a:p>
          <a:p>
            <a:pPr marL="457200" lvl="1" indent="0">
              <a:buFontTx/>
              <a:buNone/>
              <a:defRPr/>
            </a:pPr>
            <a:r>
              <a:rPr lang="en-GB" altLang="en-US" dirty="0" smtClean="0"/>
              <a:t>CAC teleconference: </a:t>
            </a:r>
            <a:r>
              <a:rPr lang="en-GB" altLang="en-US" b="1" dirty="0"/>
              <a:t>Monday </a:t>
            </a:r>
            <a:r>
              <a:rPr lang="en-GB" altLang="en-US" b="1" dirty="0" smtClean="0"/>
              <a:t>2022-04-25 </a:t>
            </a:r>
            <a:r>
              <a:rPr lang="en-GB" altLang="en-US" b="1" dirty="0"/>
              <a:t>at 9 am Eastern </a:t>
            </a:r>
            <a:endParaRPr lang="en-GB" altLang="en-US" b="1" dirty="0" smtClean="0"/>
          </a:p>
          <a:p>
            <a:pPr marL="457200" lvl="1" indent="0">
              <a:buNone/>
              <a:defRPr/>
            </a:pPr>
            <a:r>
              <a:rPr lang="en-GB" altLang="en-US" dirty="0"/>
              <a:t>CAC teleconference: </a:t>
            </a:r>
            <a:r>
              <a:rPr lang="en-GB" altLang="en-US" b="1" dirty="0" smtClean="0"/>
              <a:t>Sunday </a:t>
            </a:r>
            <a:r>
              <a:rPr lang="en-GB" altLang="en-US" b="1" dirty="0" smtClean="0"/>
              <a:t>2022-05-08 </a:t>
            </a:r>
            <a:r>
              <a:rPr lang="en-GB" altLang="en-US" b="1" dirty="0" smtClean="0"/>
              <a:t>at 6PM </a:t>
            </a:r>
            <a:r>
              <a:rPr lang="en-GB" altLang="en-US" b="1" dirty="0" smtClean="0"/>
              <a:t>CEST</a:t>
            </a:r>
            <a:r>
              <a:rPr lang="en-GB" altLang="en-US" dirty="0" smtClean="0"/>
              <a:t> </a:t>
            </a:r>
            <a:endParaRPr lang="en-GB" altLang="en-US" dirty="0" smtClean="0"/>
          </a:p>
          <a:p>
            <a:pPr lvl="1">
              <a:defRPr/>
            </a:pPr>
            <a:r>
              <a:rPr lang="en-GB" altLang="en-US" sz="1600" dirty="0"/>
              <a:t>Send snapshots to Robert Stacey before this teleconference.</a:t>
            </a:r>
          </a:p>
          <a:p>
            <a:pPr marL="0" indent="0">
              <a:buFontTx/>
              <a:buNone/>
              <a:defRPr/>
            </a:pPr>
            <a:endParaRPr lang="en-GB" altLang="en-US" sz="2000" dirty="0" smtClean="0"/>
          </a:p>
          <a:p>
            <a:pPr marL="0" indent="0">
              <a:buFontTx/>
              <a:buNone/>
              <a:defRPr/>
            </a:pPr>
            <a:r>
              <a:rPr lang="en-GB" altLang="en-US" sz="2000" dirty="0" smtClean="0"/>
              <a:t>The </a:t>
            </a:r>
            <a:r>
              <a:rPr lang="en-GB" altLang="en-US" sz="2000" dirty="0"/>
              <a:t>purpose of the CAC is to prepare session agendas, room requests/meeting times, and advise and support the chair re: responsibilities as an EC member. </a:t>
            </a:r>
            <a:endParaRPr lang="en-GB" altLang="en-US" sz="2000" dirty="0" smtClean="0"/>
          </a:p>
          <a:p>
            <a:pPr marL="0" indent="0">
              <a:buFontTx/>
              <a:buNone/>
              <a:defRPr/>
            </a:pPr>
            <a:r>
              <a:rPr lang="en-GB" altLang="en-US" sz="2000" dirty="0" smtClean="0"/>
              <a:t>Leaders </a:t>
            </a:r>
            <a:r>
              <a:rPr lang="en-GB" altLang="en-US" sz="2000" dirty="0"/>
              <a:t>of 802.11 subgroups (or their nominee) should </a:t>
            </a:r>
            <a:r>
              <a:rPr lang="en-GB" altLang="en-US" sz="2000" dirty="0" smtClean="0"/>
              <a:t>attend CAC </a:t>
            </a:r>
            <a:r>
              <a:rPr lang="en-GB" altLang="en-US" sz="2000" dirty="0"/>
              <a:t>meetings </a:t>
            </a:r>
          </a:p>
        </p:txBody>
      </p:sp>
      <p:sp>
        <p:nvSpPr>
          <p:cNvPr id="20483" name="Title 1"/>
          <p:cNvSpPr>
            <a:spLocks noGrp="1"/>
          </p:cNvSpPr>
          <p:nvPr>
            <p:ph type="title"/>
          </p:nvPr>
        </p:nvSpPr>
        <p:spPr/>
        <p:txBody>
          <a:bodyPr/>
          <a:lstStyle/>
          <a:p>
            <a:r>
              <a:rPr lang="en-GB" altLang="en-US" dirty="0" smtClean="0"/>
              <a:t>T2.4 Next session and CAC meetings announcements</a:t>
            </a:r>
          </a:p>
        </p:txBody>
      </p:sp>
      <p:sp>
        <p:nvSpPr>
          <p:cNvPr id="20484"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smtClean="0"/>
              <a:t>March 2022</a:t>
            </a:r>
          </a:p>
        </p:txBody>
      </p:sp>
      <p:sp>
        <p:nvSpPr>
          <p:cNvPr id="20485"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Dorothy Stanley, HP Enterprise</a:t>
            </a:r>
          </a:p>
        </p:txBody>
      </p:sp>
      <p:sp>
        <p:nvSpPr>
          <p:cNvPr id="20486"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Slide </a:t>
            </a:r>
            <a:fld id="{1F6CF2F6-756D-4BD6-9522-A1957932ACE4}" type="slidenum">
              <a:rPr lang="en-US" altLang="en-US" sz="1200" b="0" smtClean="0"/>
              <a:pPr>
                <a:spcBef>
                  <a:spcPct val="0"/>
                </a:spcBef>
                <a:buFontTx/>
                <a:buNone/>
              </a:pPr>
              <a:t>9</a:t>
            </a:fld>
            <a:endParaRPr lang="en-US" altLang="en-US" sz="1200" b="0" smtClean="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140404</TotalTime>
  <Words>1905</Words>
  <Application>Microsoft Office PowerPoint</Application>
  <PresentationFormat>Widescreen</PresentationFormat>
  <Paragraphs>384</Paragraphs>
  <Slides>23</Slides>
  <Notes>17</Notes>
  <HiddenSlides>0</HiddenSlides>
  <MMClips>0</MMClips>
  <ScaleCrop>false</ScaleCrop>
  <HeadingPairs>
    <vt:vector size="8" baseType="variant">
      <vt:variant>
        <vt:lpstr>Fonts Used</vt:lpstr>
      </vt:variant>
      <vt:variant>
        <vt:i4>4</vt:i4>
      </vt:variant>
      <vt:variant>
        <vt:lpstr>Theme</vt:lpstr>
      </vt:variant>
      <vt:variant>
        <vt:i4>2</vt:i4>
      </vt:variant>
      <vt:variant>
        <vt:lpstr>Embedded OLE Servers</vt:lpstr>
      </vt:variant>
      <vt:variant>
        <vt:i4>1</vt:i4>
      </vt:variant>
      <vt:variant>
        <vt:lpstr>Slide Titles</vt:lpstr>
      </vt:variant>
      <vt:variant>
        <vt:i4>23</vt:i4>
      </vt:variant>
    </vt:vector>
  </HeadingPairs>
  <TitlesOfParts>
    <vt:vector size="30" baseType="lpstr">
      <vt:lpstr>Arial</vt:lpstr>
      <vt:lpstr>Calibri</vt:lpstr>
      <vt:lpstr>Times New Roman</vt:lpstr>
      <vt:lpstr>Wingdings</vt:lpstr>
      <vt:lpstr>Default Design</vt:lpstr>
      <vt:lpstr>Custom Design</vt:lpstr>
      <vt:lpstr>Document</vt:lpstr>
      <vt:lpstr>March 2022 802.11 Session WG Chair’s Supplementary Material</vt:lpstr>
      <vt:lpstr>Introduction</vt:lpstr>
      <vt:lpstr>TUESday</vt:lpstr>
      <vt:lpstr>T2.1 Participant behavior in IEEE-SA activities is guided by the IEEE Codes of Ethics &amp; Conduct</vt:lpstr>
      <vt:lpstr>T2.1 Participants in the IEEE-SA “individual process” shall act independently of others, including employers</vt:lpstr>
      <vt:lpstr>T2.1 IEEE-SA standards activities shall allow the fair &amp; equitable consideration of all viewpoints</vt:lpstr>
      <vt:lpstr>T2.2 – Call for potentially essential patents</vt:lpstr>
      <vt:lpstr>T2.3 – Meeting Decorum</vt:lpstr>
      <vt:lpstr>T2.4 Next session and CAC meetings announcements</vt:lpstr>
      <vt:lpstr>T2.7 Requests for Letters of Assurance</vt:lpstr>
      <vt:lpstr>T2.8 Drafts for Sale by IEEE– as of 2022-03-14</vt:lpstr>
      <vt:lpstr>T2.9 ISO/IEC JTC1/SC6</vt:lpstr>
      <vt:lpstr>T2.10 Press Releases, Blogs </vt:lpstr>
      <vt:lpstr>T2.11 IEEE 802 Public Visibility Standing Committee</vt:lpstr>
      <vt:lpstr>T2.11 802.11 Public Visibility Events</vt:lpstr>
      <vt:lpstr>T7.1 802 Wireless Chairs meeting</vt:lpstr>
      <vt:lpstr>T7.2 Planned Next Meeting – Interim</vt:lpstr>
      <vt:lpstr>T7.3 Announcements</vt:lpstr>
      <vt:lpstr>References and additional material</vt:lpstr>
      <vt:lpstr>Comment Resolution Resources</vt:lpstr>
      <vt:lpstr>Amendment Development Resources</vt:lpstr>
      <vt:lpstr> Published IEEE Press Releases, Blogs</vt:lpstr>
      <vt:lpstr>Published IEEE Press Releases, Blogs</vt:lpstr>
    </vt:vector>
  </TitlesOfParts>
  <Company>HP Enterprise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March 2022 Supplementary Material</dc:title>
  <dc:creator>dorothy.stanley@hpe.com</dc:creator>
  <cp:keywords>11-22-0217r1</cp:keywords>
  <cp:lastModifiedBy>Stanley, Dorothy</cp:lastModifiedBy>
  <cp:revision>2331</cp:revision>
  <cp:lastPrinted>1998-02-10T13:28:06Z</cp:lastPrinted>
  <dcterms:created xsi:type="dcterms:W3CDTF">1998-02-10T13:07:52Z</dcterms:created>
  <dcterms:modified xsi:type="dcterms:W3CDTF">2022-03-15T16:51:17Z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b3f456b0-8d21-4332-af32-054ca6c34419</vt:lpwstr>
  </property>
</Properties>
</file>