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4" r:id="rId3"/>
    <p:sldId id="306" r:id="rId4"/>
    <p:sldId id="322" r:id="rId5"/>
    <p:sldId id="314" r:id="rId6"/>
    <p:sldId id="315" r:id="rId7"/>
    <p:sldId id="325" r:id="rId8"/>
    <p:sldId id="326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2FAF30-C43A-4388-82B3-9DD3FB41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Interaction between R-TWT and SCS </a:t>
            </a:r>
            <a:br>
              <a:rPr lang="en-US" dirty="0"/>
            </a:br>
            <a:r>
              <a:rPr lang="en-US" dirty="0"/>
              <a:t>(CC36 resolution for CID 4121)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2021-05-18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00818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Li-Hsiang Sun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Li-Hsiang.Sun@sony.com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0B2EE93-209C-445B-B80E-09488A8B5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877027"/>
              </p:ext>
            </p:extLst>
          </p:nvPr>
        </p:nvGraphicFramePr>
        <p:xfrm>
          <a:off x="685800" y="1981200"/>
          <a:ext cx="7770810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5">
                  <a:extLst>
                    <a:ext uri="{9D8B030D-6E8A-4147-A177-3AD203B41FA5}">
                      <a16:colId xmlns:a16="http://schemas.microsoft.com/office/drawing/2014/main" val="3768082277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4064462008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2835094022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2866110047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470873649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2915502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CID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Commenter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Clause Number(C)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Change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507105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Akira Kishida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35.6.2.1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Priority in latency sensitive traffic or TID should be clarified when operating on restricted service periods. In other words, some prioritization between TIDs in restricted service periods should be clarified.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 in comment.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59991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567943-9D97-4928-8F4F-3413851A07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2FA20-C2DE-4223-94B7-841909074D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BC28E-A9A1-4777-9212-04FB0849C6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DC76384-EF65-484E-95D4-58E5B7452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CID</a:t>
            </a:r>
          </a:p>
        </p:txBody>
      </p:sp>
    </p:spTree>
    <p:extLst>
      <p:ext uri="{BB962C8B-B14F-4D97-AF65-F5344CB8AC3E}">
        <p14:creationId xmlns:p14="http://schemas.microsoft.com/office/powerpoint/2010/main" val="402401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Current tools for improving latency performance in </a:t>
            </a:r>
            <a:r>
              <a:rPr lang="en-US" sz="1800" dirty="0" err="1"/>
              <a:t>TGbe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SCS procedure</a:t>
            </a:r>
            <a:r>
              <a:rPr lang="en-US" sz="1400" dirty="0"/>
              <a:t>: differentiate latency sensitive traffic stream under a QoS characteristics from other regular traffic or other latency sensitive traffic stream under different QoS characteristics in a same TID </a:t>
            </a:r>
            <a:r>
              <a:rPr lang="en-US" sz="1400" dirty="0">
                <a:sym typeface="Wingdings" panose="05000000000000000000" pitchFamily="2" charset="2"/>
              </a:rPr>
              <a:t> traffic is tied to SCSID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R-TWT procedure</a:t>
            </a:r>
            <a:r>
              <a:rPr lang="en-US" sz="1400" dirty="0"/>
              <a:t>: channel reservation for latency sensitive traffic </a:t>
            </a:r>
            <a:r>
              <a:rPr lang="en-US" sz="1400" dirty="0">
                <a:sym typeface="Wingdings" panose="05000000000000000000" pitchFamily="2" charset="2"/>
              </a:rPr>
              <a:t></a:t>
            </a:r>
            <a:r>
              <a:rPr lang="en-US" sz="1400" dirty="0"/>
              <a:t> </a:t>
            </a:r>
            <a:r>
              <a:rPr lang="en-US" sz="1400" dirty="0">
                <a:sym typeface="Wingdings" panose="05000000000000000000" pitchFamily="2" charset="2"/>
              </a:rPr>
              <a:t>traffic is tied to SCSID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above two tools play different roles, and they should interact to achieve the best latency performance.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R-TWT can use QoS characteristics of SCS traffic stream(s) for scheduling.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SCS traffic stream might need R-TWT to provide channel resource reservation service.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However, the interaction between R-TWT and SCS is not well defined.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current draft does not define how to use SCS information for R-TWT scheduling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current draft does not define if SCS information is required before/during the R-TWT setup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R-TWT setup is currently tied to TID not SCSID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discuss adding parameters to facilitate the SCS and R-TWT interoperation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644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Goal and difficulty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a R-TWT is to be scheduled based on the QoS characteristics of a SCS traffic stream, It should prioritize the SCS traffic stream of concern during the R-TWT SPs instead of all the traffic in the same TID of a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example, STA has two SCS traffic streams, e.g., SCS1 and SCS2 of TID=6, with different QoS characteristics. SCS1 traffic stream requires R-TWT for channel reservation and SCS2 traffic stream does not. During a R-TWT SP for SCS1 traffic stream, STA should prioritize SCS1 traffic stream only.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One concern when R-TWT procedure is prioritizing SCSID in a specific TID in the operation of BA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assignment of new MPDUs SN should prioritize the SCSID of concern. All previously assigned SN should be transmitted without interruption.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9688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Proposal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SCS traffic stream should indicate whether it requires R-TWT scheduling for it during the SCS setup procedure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Proposal: Add R-TWT Request field in QoS Characteristics element to indicate whether SCS traffic stream requires R-TWT scheduling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When the “R-TWT Request” is set to 1 in a SCS request frame, STA requires AP to schedule R-TWT for the SCS traffic stream. STA/AP may add the TWT element to the SCS request/response frames for RTWT setup or have separate RTWT setup after establishing SCS.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2568989" cy="228644"/>
          </a:xfrm>
        </p:spPr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D66325-9135-4E9F-9F8A-093DFC5118EA}"/>
              </a:ext>
            </a:extLst>
          </p:cNvPr>
          <p:cNvSpPr/>
          <p:nvPr/>
        </p:nvSpPr>
        <p:spPr bwMode="auto">
          <a:xfrm>
            <a:off x="382975" y="4191000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Element ID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C777751-7270-4CF5-8E85-4CF6C7ECBEF8}"/>
              </a:ext>
            </a:extLst>
          </p:cNvPr>
          <p:cNvSpPr/>
          <p:nvPr/>
        </p:nvSpPr>
        <p:spPr bwMode="auto">
          <a:xfrm>
            <a:off x="1337063" y="4191000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Length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C0655C4-50A4-4A1A-999F-E328B0EB1966}"/>
              </a:ext>
            </a:extLst>
          </p:cNvPr>
          <p:cNvSpPr/>
          <p:nvPr/>
        </p:nvSpPr>
        <p:spPr bwMode="auto">
          <a:xfrm>
            <a:off x="2287975" y="4191000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Element ID Extension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CB9A01E-F0C3-4BF4-A62F-1E7577579976}"/>
              </a:ext>
            </a:extLst>
          </p:cNvPr>
          <p:cNvSpPr/>
          <p:nvPr/>
        </p:nvSpPr>
        <p:spPr bwMode="auto">
          <a:xfrm>
            <a:off x="3242063" y="4191000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Control Info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D8F6318-67DA-4D52-BBD4-370ACC4FE794}"/>
              </a:ext>
            </a:extLst>
          </p:cNvPr>
          <p:cNvSpPr/>
          <p:nvPr/>
        </p:nvSpPr>
        <p:spPr bwMode="auto">
          <a:xfrm>
            <a:off x="4196943" y="4191000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Min SI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F86876C-7EB0-4B13-8A3E-620B98DFBB78}"/>
              </a:ext>
            </a:extLst>
          </p:cNvPr>
          <p:cNvSpPr/>
          <p:nvPr/>
        </p:nvSpPr>
        <p:spPr bwMode="auto">
          <a:xfrm>
            <a:off x="5143891" y="4191000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Max SI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FB361C5-7326-4AFE-8CC5-E6E4546A8621}"/>
              </a:ext>
            </a:extLst>
          </p:cNvPr>
          <p:cNvSpPr/>
          <p:nvPr/>
        </p:nvSpPr>
        <p:spPr bwMode="auto">
          <a:xfrm>
            <a:off x="6097979" y="4191000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Minimum Data Rate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A8112FD-C100-4E32-B857-41204362EEF4}"/>
              </a:ext>
            </a:extLst>
          </p:cNvPr>
          <p:cNvSpPr/>
          <p:nvPr/>
        </p:nvSpPr>
        <p:spPr bwMode="auto">
          <a:xfrm>
            <a:off x="7052067" y="4191000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Delay Bound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964FB0E-366B-4EB5-BBBC-83038B96CB63}"/>
              </a:ext>
            </a:extLst>
          </p:cNvPr>
          <p:cNvSpPr/>
          <p:nvPr/>
        </p:nvSpPr>
        <p:spPr bwMode="auto">
          <a:xfrm>
            <a:off x="381000" y="4984013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Maximum MSDU Size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4AC5A79-7811-4D93-B099-14EF57E16A10}"/>
              </a:ext>
            </a:extLst>
          </p:cNvPr>
          <p:cNvSpPr/>
          <p:nvPr/>
        </p:nvSpPr>
        <p:spPr bwMode="auto">
          <a:xfrm>
            <a:off x="1337063" y="4984013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Service Start Time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740E704-C207-45C0-BEA9-A4EBD6170004}"/>
              </a:ext>
            </a:extLst>
          </p:cNvPr>
          <p:cNvSpPr/>
          <p:nvPr/>
        </p:nvSpPr>
        <p:spPr bwMode="auto">
          <a:xfrm>
            <a:off x="2287975" y="4984013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Mean Data Rate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13435CD-7A3F-4338-9894-19FBE955EF29}"/>
              </a:ext>
            </a:extLst>
          </p:cNvPr>
          <p:cNvSpPr/>
          <p:nvPr/>
        </p:nvSpPr>
        <p:spPr bwMode="auto">
          <a:xfrm>
            <a:off x="3242063" y="4984013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Burst Size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5FA3812-3369-4DC7-A3FF-ECCC4642EFA0}"/>
              </a:ext>
            </a:extLst>
          </p:cNvPr>
          <p:cNvSpPr/>
          <p:nvPr/>
        </p:nvSpPr>
        <p:spPr bwMode="auto">
          <a:xfrm>
            <a:off x="4196943" y="4984013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MSDU Lifetime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F119D2D-55FC-4701-B372-1675563D6EAA}"/>
              </a:ext>
            </a:extLst>
          </p:cNvPr>
          <p:cNvSpPr/>
          <p:nvPr/>
        </p:nvSpPr>
        <p:spPr bwMode="auto">
          <a:xfrm>
            <a:off x="5151031" y="4984013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MSDU Delivery Ratio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44830D1-B81F-4A46-A919-97A77983D42F}"/>
              </a:ext>
            </a:extLst>
          </p:cNvPr>
          <p:cNvSpPr/>
          <p:nvPr/>
        </p:nvSpPr>
        <p:spPr bwMode="auto">
          <a:xfrm>
            <a:off x="6105119" y="4984013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MSDU Count Exponent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19F4DBF-776F-4D0C-8F4C-4198D18091AD}"/>
              </a:ext>
            </a:extLst>
          </p:cNvPr>
          <p:cNvSpPr/>
          <p:nvPr/>
        </p:nvSpPr>
        <p:spPr bwMode="auto">
          <a:xfrm>
            <a:off x="7059207" y="4984013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Medium Time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D0C16-9FB9-4D1F-B703-E3CDE30C7F18}"/>
              </a:ext>
            </a:extLst>
          </p:cNvPr>
          <p:cNvSpPr/>
          <p:nvPr/>
        </p:nvSpPr>
        <p:spPr bwMode="auto">
          <a:xfrm>
            <a:off x="8013295" y="4984012"/>
            <a:ext cx="954088" cy="7309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rgbClr val="FF0000"/>
                </a:solidFill>
              </a:rPr>
              <a:t>R-TWT Request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40986E6-BACF-4E23-A9DE-2ECF8026A9BC}"/>
              </a:ext>
            </a:extLst>
          </p:cNvPr>
          <p:cNvSpPr txBox="1"/>
          <p:nvPr/>
        </p:nvSpPr>
        <p:spPr>
          <a:xfrm>
            <a:off x="3264287" y="5788223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QoS Characteristics element</a:t>
            </a:r>
          </a:p>
        </p:txBody>
      </p:sp>
    </p:spTree>
    <p:extLst>
      <p:ext uri="{BB962C8B-B14F-4D97-AF65-F5344CB8AC3E}">
        <p14:creationId xmlns:p14="http://schemas.microsoft.com/office/powerpoint/2010/main" val="66179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Proposal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R-TWT setup procedure contains SCS traffic information to indicate which SCS traffic streams are prioritized during the R-TWT SPs.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Proposal: Add one (or more) SCSID field in the Broadcast TWT parameter set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R-TWT SPs are scheduled based on the QoS characteristics of the SCS traffic stream.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R-TWT SP interval should be between min service interval and max service interval of SCS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R-TWT SP duration should be greater or equal to medium time of SCS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the SCSID is UL or P2P, AP can use the R-TWT for scheduling TF or MU RTS TX</a:t>
            </a:r>
          </a:p>
          <a:p>
            <a:pPr marL="457200" lvl="1" indent="0"/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BB08594-AE70-42F2-9955-5C4168769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114901"/>
              </p:ext>
            </p:extLst>
          </p:nvPr>
        </p:nvGraphicFramePr>
        <p:xfrm>
          <a:off x="1897055" y="4876800"/>
          <a:ext cx="534989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278">
                  <a:extLst>
                    <a:ext uri="{9D8B030D-6E8A-4147-A177-3AD203B41FA5}">
                      <a16:colId xmlns:a16="http://schemas.microsoft.com/office/drawing/2014/main" val="1872329152"/>
                    </a:ext>
                  </a:extLst>
                </a:gridCol>
                <a:gridCol w="702156">
                  <a:extLst>
                    <a:ext uri="{9D8B030D-6E8A-4147-A177-3AD203B41FA5}">
                      <a16:colId xmlns:a16="http://schemas.microsoft.com/office/drawing/2014/main" val="756203471"/>
                    </a:ext>
                  </a:extLst>
                </a:gridCol>
                <a:gridCol w="1115133">
                  <a:extLst>
                    <a:ext uri="{9D8B030D-6E8A-4147-A177-3AD203B41FA5}">
                      <a16:colId xmlns:a16="http://schemas.microsoft.com/office/drawing/2014/main" val="2236304175"/>
                    </a:ext>
                  </a:extLst>
                </a:gridCol>
                <a:gridCol w="2147323">
                  <a:extLst>
                    <a:ext uri="{9D8B030D-6E8A-4147-A177-3AD203B41FA5}">
                      <a16:colId xmlns:a16="http://schemas.microsoft.com/office/drawing/2014/main" val="405432566"/>
                    </a:ext>
                  </a:extLst>
                </a:gridCol>
              </a:tblGrid>
              <a:tr h="729513">
                <a:tc>
                  <a:txBody>
                    <a:bodyPr/>
                    <a:lstStyle/>
                    <a:p>
                      <a:r>
                        <a:rPr lang="en-US" sz="1400" dirty="0"/>
                        <a:t>Request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Broadcast TWT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SCS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36983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4AFC4FC-E80C-4182-8FB8-914189CDBCEB}"/>
              </a:ext>
            </a:extLst>
          </p:cNvPr>
          <p:cNvSpPr txBox="1"/>
          <p:nvPr/>
        </p:nvSpPr>
        <p:spPr>
          <a:xfrm>
            <a:off x="3200400" y="5644931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Broadcast TWT parameter set field</a:t>
            </a:r>
          </a:p>
        </p:txBody>
      </p:sp>
    </p:spTree>
    <p:extLst>
      <p:ext uri="{BB962C8B-B14F-4D97-AF65-F5344CB8AC3E}">
        <p14:creationId xmlns:p14="http://schemas.microsoft.com/office/powerpoint/2010/main" val="1397941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4CBE38-CC2D-46FB-B106-C3BAB588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add R-TWT request field in QoS Characteristic element </a:t>
            </a:r>
            <a:r>
              <a:rPr lang="en-US" sz="2400" dirty="0"/>
              <a:t>to indicate whether SCS traffic stream requires R-TWT scheduling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this SP aims to trigger resolution of CID 4121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E844D5-C8A7-46DD-AD39-0DC73573F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DFE47B-F568-4921-9507-72DE0382BB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B4525-D7F0-444F-A9FF-FB5DEDFD87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889B0E9-F7C4-4FE1-838A-1E781858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</p:spTree>
    <p:extLst>
      <p:ext uri="{BB962C8B-B14F-4D97-AF65-F5344CB8AC3E}">
        <p14:creationId xmlns:p14="http://schemas.microsoft.com/office/powerpoint/2010/main" val="241016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4CBE38-CC2D-46FB-B106-C3BAB588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a</a:t>
            </a:r>
            <a:r>
              <a:rPr lang="en-US" sz="2400" dirty="0"/>
              <a:t>dd one or more SCSID fields in the Broadcast TWT parameter set field to indicate the SCS traffic streams that are prioritized during the R-TWT SPs?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this SP aims to trigger resolution of CID 4121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E844D5-C8A7-46DD-AD39-0DC73573F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DFE47B-F568-4921-9507-72DE0382BB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B4525-D7F0-444F-A9FF-FB5DEDFD87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889B0E9-F7C4-4FE1-838A-1E781858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</p:spTree>
    <p:extLst>
      <p:ext uri="{BB962C8B-B14F-4D97-AF65-F5344CB8AC3E}">
        <p14:creationId xmlns:p14="http://schemas.microsoft.com/office/powerpoint/2010/main" val="65896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103103</TotalTime>
  <Words>830</Words>
  <Application>Microsoft Office PowerPoint</Application>
  <PresentationFormat>On-screen Show (4:3)</PresentationFormat>
  <Paragraphs>123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Office Theme</vt:lpstr>
      <vt:lpstr>Interaction between R-TWT and SCS  (CC36 resolution for CID 4121)</vt:lpstr>
      <vt:lpstr>Related CID</vt:lpstr>
      <vt:lpstr>Introduction</vt:lpstr>
      <vt:lpstr>Goal and difficulty</vt:lpstr>
      <vt:lpstr>Proposal 1</vt:lpstr>
      <vt:lpstr>Proposal 2</vt:lpstr>
      <vt:lpstr>SP1</vt:lpstr>
      <vt:lpstr>SP2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Xin, Liangxiao</cp:lastModifiedBy>
  <cp:revision>728</cp:revision>
  <cp:lastPrinted>1601-01-01T00:00:00Z</cp:lastPrinted>
  <dcterms:created xsi:type="dcterms:W3CDTF">2018-07-24T22:57:41Z</dcterms:created>
  <dcterms:modified xsi:type="dcterms:W3CDTF">2022-01-25T23:16:04Z</dcterms:modified>
</cp:coreProperties>
</file>