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802.11-22/0208r0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3-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March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0"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March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March 2022</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(7 December 2021)</a:t>
            </a:r>
            <a:r>
              <a:rPr lang="en-US" altLang="en-US" sz="2000" dirty="0"/>
              <a:t> </a:t>
            </a:r>
          </a:p>
          <a:p>
            <a:pPr lvl="1"/>
            <a:r>
              <a:rPr lang="en-US" altLang="en-US" sz="1800" dirty="0">
                <a:hlinkClick r:id="rId5"/>
              </a:rPr>
              <a:t>https://mentor.ieee.org/802-ec/dcn/21/ec-21-0207-23-0PNP-ieee-802-lmsc-working-group-policies-and-procedures.pdf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March 2022</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March 2022</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March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March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March 2022</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2022</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March 2022</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2022</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2022</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2022</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March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1453</TotalTime>
  <Words>3709</Words>
  <Application>Microsoft Office PowerPoint</Application>
  <PresentationFormat>Widescreen</PresentationFormat>
  <Paragraphs>375</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March 2022</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89</cp:revision>
  <cp:lastPrinted>1601-01-01T00:00:00Z</cp:lastPrinted>
  <dcterms:created xsi:type="dcterms:W3CDTF">2018-05-05T22:00:08Z</dcterms:created>
  <dcterms:modified xsi:type="dcterms:W3CDTF">2022-03-04T21:38:55Z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