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63" r:id="rId5"/>
    <p:sldId id="268" r:id="rId6"/>
    <p:sldId id="264" r:id="rId7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71" d="100"/>
          <a:sy n="171" d="100"/>
        </p:scale>
        <p:origin x="184" y="16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802.11-22/0207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802.11-22/0207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802.11-22/0207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802.11-22/0207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802.11-22/0207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802.11-22/0207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802.11-22/0207r0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2022-03-14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4500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March 2022.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485900"/>
            <a:ext cx="7856537" cy="3084910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Goal for the week:</a:t>
            </a:r>
          </a:p>
          <a:p>
            <a:pPr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Work on comment resolutions</a:t>
            </a:r>
          </a:p>
          <a:p>
            <a:pPr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Discussion with WG Editor and TG Editor on ANA assignments</a:t>
            </a:r>
          </a:p>
          <a:p>
            <a:pPr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Try to go to D3.0 recirculation WG LB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Group met 5 times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Resolved 79 technical comments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All comments resolved;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highlight>
                  <a:srgbClr val="FFFF00"/>
                </a:highlight>
              </a:rPr>
              <a:t>TG motion to request WG recirc passed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ANA discussion with WG Editor deferred to upcoming </a:t>
            </a:r>
            <a:r>
              <a:rPr lang="en-US" sz="1600" dirty="0" err="1">
                <a:solidFill>
                  <a:schemeClr val="tx1"/>
                </a:solidFill>
              </a:rPr>
              <a:t>telcos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800"/>
              <a:t>Slide </a:t>
            </a:r>
            <a:fld id="{440F5867-744E-4AA6-B0ED-4C44D2DFBB7B}" type="slidenum">
              <a:rPr lang="en-GB" sz="800" smtClean="0"/>
              <a:pPr/>
              <a:t>3</a:t>
            </a:fld>
            <a:endParaRPr lang="en-GB" sz="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z="800"/>
              <a:t>Marc Emmelmann (Koden-TI)</a:t>
            </a:r>
            <a:endParaRPr lang="en-GB" sz="8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sz="1200"/>
              <a:t>March 2022</a:t>
            </a:r>
            <a:endParaRPr lang="en-GB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732240" y="4856560"/>
            <a:ext cx="1799027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Next Meeting &amp; Upcoming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347614"/>
            <a:ext cx="7847699" cy="3156347"/>
          </a:xfrm>
          <a:ln/>
        </p:spPr>
        <p:txBody>
          <a:bodyPr/>
          <a:lstStyle/>
          <a:p>
            <a:pPr marL="0" indent="0"/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Discussion with WG Editor on ANA Assignment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be decided: discussion on potential support of S1G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Start resolving comments from upcoming WG LB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Upcoming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Resolution of comments from upcoming WG LB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Weekly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Tuesdays, 10:00h – 11.00h ET (1 hours)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 (unchanged)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2022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685800" y="1347614"/>
            <a:ext cx="7770813" cy="2952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June 2020			Call for comments on D0.1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November 2020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September 2021	D2.0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March 2022		D3.0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March 2022		Editorial review / MEC/MDR on D3.0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May	2022		D4.0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May 2022			Form SAB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Jul 2022			D4.0-unchanged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Jul 2022			Initial SAB (4.0)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November 2022	Recirculation SAB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March 2023		Final WG/EC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May 2023			</a:t>
            </a:r>
            <a:r>
              <a:rPr lang="en-US" altLang="en-US" sz="1600" dirty="0" err="1">
                <a:solidFill>
                  <a:schemeClr val="tx1"/>
                </a:solidFill>
              </a:rPr>
              <a:t>Revcom</a:t>
            </a:r>
            <a:r>
              <a:rPr lang="en-US" altLang="en-US" sz="1600" dirty="0">
                <a:solidFill>
                  <a:schemeClr val="tx1"/>
                </a:solidFill>
              </a:rPr>
              <a:t>/SASB approval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11-22/0204</a:t>
            </a:r>
          </a:p>
          <a:p>
            <a:r>
              <a:rPr lang="en-US" dirty="0"/>
              <a:t>Meeting / Chair’s Slide Deck:		11-22/0205</a:t>
            </a:r>
          </a:p>
          <a:p>
            <a:r>
              <a:rPr lang="en-US" dirty="0"/>
              <a:t>Meeting minutes:					11-22/0426</a:t>
            </a:r>
          </a:p>
          <a:p>
            <a:r>
              <a:rPr lang="en-US" dirty="0"/>
              <a:t>Snapshot Slide:						11-22/0206</a:t>
            </a:r>
          </a:p>
          <a:p>
            <a:r>
              <a:rPr lang="en-US" dirty="0"/>
              <a:t>Closing report:						11-22/0207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863</TotalTime>
  <Words>446</Words>
  <Application>Microsoft Macintosh PowerPoint</Application>
  <PresentationFormat>On-screen Show (16:9)</PresentationFormat>
  <Paragraphs>87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802-11-Submission-Koden-TI-plain</vt:lpstr>
      <vt:lpstr>Dokument</vt:lpstr>
      <vt:lpstr>TGbc Closing Report</vt:lpstr>
      <vt:lpstr>Abstract</vt:lpstr>
      <vt:lpstr>Meeting Goals &amp; Accomplishments of the week</vt:lpstr>
      <vt:lpstr>Plans for Next Meeting &amp; Upcoming Telcos</vt:lpstr>
      <vt:lpstr>TGbc schedule (unchanged)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50</cp:revision>
  <cp:lastPrinted>1601-01-01T00:00:00Z</cp:lastPrinted>
  <dcterms:created xsi:type="dcterms:W3CDTF">2019-09-17T07:48:51Z</dcterms:created>
  <dcterms:modified xsi:type="dcterms:W3CDTF">2022-03-14T10:17:31Z</dcterms:modified>
  <cp:category/>
</cp:coreProperties>
</file>