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March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7856537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Work on comment resolutions</a:t>
            </a:r>
          </a:p>
          <a:p>
            <a:pPr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with WG Editor and TG Editor on ANA assignments</a:t>
            </a:r>
          </a:p>
          <a:p>
            <a:pPr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Try to go to D3.0 recirculation WG LB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5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Resolved 79 technical comments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All comments resolved;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highlight>
                  <a:srgbClr val="FFFF00"/>
                </a:highlight>
              </a:rPr>
              <a:t>TG motion to request WG recirc passed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ANA discussion with WG Editor deferred to upcoming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March 2022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347614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with WG Editor on ANA 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be decided: discussion on potential support of S1G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Start resolving comments from upcoming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of comments from upcoming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Tuesdays, 10:00h – 11.00h ET (1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347614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2021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Editorial review / MEC/MDR on D3.0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	2022		D4.0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Jul 2022			D4.0-unchanged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Jul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2023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2023		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11-22/0204</a:t>
            </a:r>
          </a:p>
          <a:p>
            <a:r>
              <a:rPr lang="en-US" dirty="0"/>
              <a:t>Meeting / Chair’s Slide Deck:		11-22/0205</a:t>
            </a:r>
          </a:p>
          <a:p>
            <a:r>
              <a:rPr lang="en-US" dirty="0"/>
              <a:t>Meeting minutes:					11-22/0426</a:t>
            </a:r>
          </a:p>
          <a:p>
            <a:r>
              <a:rPr lang="en-US" dirty="0"/>
              <a:t>Snapshot Slide:						11-22/0206</a:t>
            </a:r>
          </a:p>
          <a:p>
            <a:r>
              <a:rPr lang="en-US" dirty="0"/>
              <a:t>Closing report:						11-22/0207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863</TotalTime>
  <Words>446</Words>
  <Application>Microsoft Macintosh PowerPoint</Application>
  <PresentationFormat>On-screen Show (16:9)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50</cp:revision>
  <cp:lastPrinted>1601-01-01T00:00:00Z</cp:lastPrinted>
  <dcterms:created xsi:type="dcterms:W3CDTF">2019-09-17T07:48:51Z</dcterms:created>
  <dcterms:modified xsi:type="dcterms:W3CDTF">2022-03-14T10:17:31Z</dcterms:modified>
  <cp:category/>
</cp:coreProperties>
</file>