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302" r:id="rId4"/>
    <p:sldId id="301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43"/>
  </p:normalViewPr>
  <p:slideViewPr>
    <p:cSldViewPr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802.11-22/0206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March 2022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802.11-22/0206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802.11-22/0206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802.11-22/0206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802.11-22/0206r0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39416" y="332656"/>
            <a:ext cx="2303451" cy="273050"/>
          </a:xfrm>
        </p:spPr>
        <p:txBody>
          <a:bodyPr/>
          <a:lstStyle/>
          <a:p>
            <a:r>
              <a:rPr lang="en-GB"/>
              <a:t>March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8238932" y="6475414"/>
            <a:ext cx="3041644" cy="180975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Snapshot Slide for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2022-03-07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032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5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839416" y="333375"/>
            <a:ext cx="2589203" cy="273050"/>
          </a:xfrm>
        </p:spPr>
        <p:txBody>
          <a:bodyPr/>
          <a:lstStyle/>
          <a:p>
            <a:r>
              <a:rPr lang="en-GB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8382948" y="6475414"/>
            <a:ext cx="3041644" cy="180975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9416" y="1981200"/>
            <a:ext cx="10513168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slide for the Enhanced Broadcast Services </a:t>
            </a:r>
            <a:r>
              <a:rPr lang="en-GB" dirty="0" err="1"/>
              <a:t>TGbc</a:t>
            </a:r>
            <a:r>
              <a:rPr lang="en-GB" dirty="0"/>
              <a:t> for the March 2022 meeting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908720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276872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Progress since last meeting: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Produced D2.2 reflecting all approved comment resolutions from January meeting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Conducted 5 </a:t>
            </a:r>
            <a:r>
              <a:rPr lang="en-US" sz="1800" dirty="0" err="1">
                <a:solidFill>
                  <a:schemeClr val="tx1"/>
                </a:solidFill>
              </a:rPr>
              <a:t>telcos</a:t>
            </a: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Discussion of several CIDs to align comment resolution</a:t>
            </a: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Resolution for 34 CIDs approved</a:t>
            </a: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Resolutions for approx. 10 CIDs ready for discussion</a:t>
            </a:r>
          </a:p>
          <a:p>
            <a:pPr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Goals for this meeting: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Work on comment resolutions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Discussion with WG Editor and TG Editor on ANA assignments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Try to go to D3.0 recirculation WG LB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4486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This week 5 Meeting slots:  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Mon 11:15 – 13:15h (AM1)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 09:00 – 11:00h (AM2)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Wed 09:00 – 11:00h (AM1)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Thu 11:15 – 13:15h (AM2)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Fri 09:00 – 11:00h (AM1)</a:t>
            </a:r>
          </a:p>
          <a:p>
            <a:pPr lvl="1"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Agenda: 11-22/0204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Note –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Telco Schedule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Weekly 1-hour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Tuesdays 10:00h – 11:00h ET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2426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Snapshot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Snapshot-Template" id="{5DE90C3E-49BA-6B47-84C5-8055C8C32A0B}" vid="{1ECF18B4-DE33-FE49-AE1F-EB77180CC63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802-11-BCS-Snapshot-Template</Template>
  <TotalTime>450</TotalTime>
  <Words>231</Words>
  <Application>Microsoft Macintosh PowerPoint</Application>
  <PresentationFormat>Widescreen</PresentationFormat>
  <Paragraphs>48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802-11-BCS-Snapshot-Template</vt:lpstr>
      <vt:lpstr>Dokument</vt:lpstr>
      <vt:lpstr>Snapshot Slide for TGbc</vt:lpstr>
      <vt:lpstr>Abstract</vt:lpstr>
      <vt:lpstr>IEEE 802.11 TGbc Broadcast Services Chair: Marc Emmelmann</vt:lpstr>
      <vt:lpstr>IEEE 802.11 TGbc Broadcast Services Chair: Marc Emmelmann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 Slide for TGbc</dc:title>
  <dc:subject/>
  <dc:creator>Microsoft Office User</dc:creator>
  <cp:keywords/>
  <dc:description/>
  <cp:lastModifiedBy>Emmelmann, Marc</cp:lastModifiedBy>
  <cp:revision>52</cp:revision>
  <cp:lastPrinted>1601-01-01T00:00:00Z</cp:lastPrinted>
  <dcterms:created xsi:type="dcterms:W3CDTF">2019-05-16T23:33:21Z</dcterms:created>
  <dcterms:modified xsi:type="dcterms:W3CDTF">2022-03-03T14:35:13Z</dcterms:modified>
  <cp:category/>
</cp:coreProperties>
</file>