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333" r:id="rId33"/>
    <p:sldId id="371" r:id="rId34"/>
    <p:sldId id="294" r:id="rId35"/>
    <p:sldId id="263" r:id="rId36"/>
    <p:sldId id="296" r:id="rId37"/>
    <p:sldId id="297" r:id="rId38"/>
    <p:sldId id="295" r:id="rId39"/>
    <p:sldId id="264"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802.11-22/0205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802.11-22/0205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802.11-22/0205</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802.11-22/0205</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802.11-22/0205</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802.11-22/0205</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802.11-22/0205</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rouper.ieee.org/groups/802/11/Meetings/Meeting_Plan.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2022-03-07</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201"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March 2022 (online plenary)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D2.0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2022</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2000" dirty="0">
                <a:solidFill>
                  <a:schemeClr val="tx1"/>
                </a:solidFill>
              </a:rPr>
              <a:t>January 2019		First meeting as a task group</a:t>
            </a:r>
          </a:p>
          <a:p>
            <a:pPr marL="0" indent="0">
              <a:lnSpc>
                <a:spcPct val="80000"/>
              </a:lnSpc>
            </a:pPr>
            <a:r>
              <a:rPr lang="en-US" altLang="en-US" sz="2000" dirty="0">
                <a:solidFill>
                  <a:schemeClr val="tx1"/>
                </a:solidFill>
              </a:rPr>
              <a:t>June 2020			Call for comments on D0.1</a:t>
            </a:r>
          </a:p>
          <a:p>
            <a:pPr marL="0" indent="0">
              <a:lnSpc>
                <a:spcPct val="80000"/>
              </a:lnSpc>
            </a:pPr>
            <a:r>
              <a:rPr lang="en-US" altLang="en-US" sz="2000" dirty="0">
                <a:solidFill>
                  <a:schemeClr val="tx1"/>
                </a:solidFill>
              </a:rPr>
              <a:t>November 2020	Initial WGLB (D1.0)</a:t>
            </a:r>
          </a:p>
          <a:p>
            <a:pPr marL="0" indent="0">
              <a:lnSpc>
                <a:spcPct val="80000"/>
              </a:lnSpc>
            </a:pPr>
            <a:r>
              <a:rPr lang="en-US" altLang="en-US" sz="2000" dirty="0">
                <a:solidFill>
                  <a:schemeClr val="tx1"/>
                </a:solidFill>
              </a:rPr>
              <a:t>September 2021	D2.0 WG Recirculation LB</a:t>
            </a:r>
          </a:p>
          <a:p>
            <a:pPr marL="0" indent="0">
              <a:lnSpc>
                <a:spcPct val="80000"/>
              </a:lnSpc>
            </a:pPr>
            <a:r>
              <a:rPr lang="en-US" altLang="en-US" sz="2000" dirty="0">
                <a:solidFill>
                  <a:schemeClr val="tx1"/>
                </a:solidFill>
                <a:highlight>
                  <a:srgbClr val="FFFF00"/>
                </a:highlight>
              </a:rPr>
              <a:t>March 2022		D3.0 WG Recirculation LB</a:t>
            </a:r>
          </a:p>
          <a:p>
            <a:pPr marL="0" indent="0">
              <a:lnSpc>
                <a:spcPct val="80000"/>
              </a:lnSpc>
            </a:pPr>
            <a:r>
              <a:rPr lang="en-US" altLang="en-US" sz="2000" dirty="0">
                <a:solidFill>
                  <a:schemeClr val="tx1"/>
                </a:solidFill>
                <a:highlight>
                  <a:srgbClr val="FFFF00"/>
                </a:highlight>
              </a:rPr>
              <a:t>March 2022		Editorial review / MEC/MDR on D3.0</a:t>
            </a:r>
          </a:p>
          <a:p>
            <a:pPr marL="0" indent="0">
              <a:lnSpc>
                <a:spcPct val="80000"/>
              </a:lnSpc>
            </a:pPr>
            <a:r>
              <a:rPr lang="en-US" altLang="en-US" sz="2000" dirty="0">
                <a:solidFill>
                  <a:schemeClr val="tx1"/>
                </a:solidFill>
                <a:highlight>
                  <a:srgbClr val="FFFF00"/>
                </a:highlight>
              </a:rPr>
              <a:t>May	2022		D4.0 WG Recirculation LB</a:t>
            </a:r>
          </a:p>
          <a:p>
            <a:pPr marL="0" indent="0">
              <a:lnSpc>
                <a:spcPct val="80000"/>
              </a:lnSpc>
            </a:pPr>
            <a:r>
              <a:rPr lang="en-US" altLang="en-US" sz="2000" dirty="0">
                <a:solidFill>
                  <a:schemeClr val="tx1"/>
                </a:solidFill>
                <a:highlight>
                  <a:srgbClr val="FFFF00"/>
                </a:highlight>
              </a:rPr>
              <a:t>May</a:t>
            </a:r>
            <a:r>
              <a:rPr lang="en-US" altLang="en-US" sz="2000" dirty="0">
                <a:solidFill>
                  <a:schemeClr val="tx1"/>
                </a:solidFill>
              </a:rPr>
              <a:t> 2022			Form SAB Pool</a:t>
            </a:r>
          </a:p>
          <a:p>
            <a:pPr marL="0" indent="0">
              <a:lnSpc>
                <a:spcPct val="80000"/>
              </a:lnSpc>
            </a:pPr>
            <a:r>
              <a:rPr lang="en-US" altLang="en-US" sz="2000" dirty="0">
                <a:solidFill>
                  <a:schemeClr val="tx1"/>
                </a:solidFill>
                <a:highlight>
                  <a:srgbClr val="FFFF00"/>
                </a:highlight>
              </a:rPr>
              <a:t>Jul 2022			D4.0-unchanged WG Recirculation LB</a:t>
            </a:r>
          </a:p>
          <a:p>
            <a:pPr marL="0" indent="0">
              <a:lnSpc>
                <a:spcPct val="80000"/>
              </a:lnSpc>
            </a:pPr>
            <a:r>
              <a:rPr lang="en-US" altLang="en-US" sz="2000" dirty="0">
                <a:solidFill>
                  <a:schemeClr val="tx1"/>
                </a:solidFill>
                <a:highlight>
                  <a:srgbClr val="FFFF00"/>
                </a:highlight>
              </a:rPr>
              <a:t>Jul</a:t>
            </a:r>
            <a:r>
              <a:rPr lang="en-US" altLang="en-US" sz="2000" dirty="0">
                <a:solidFill>
                  <a:schemeClr val="tx1"/>
                </a:solidFill>
              </a:rPr>
              <a:t> 2022			Initial SAB (4.0)</a:t>
            </a:r>
          </a:p>
          <a:p>
            <a:pPr marL="0" indent="0">
              <a:lnSpc>
                <a:spcPct val="80000"/>
              </a:lnSpc>
            </a:pPr>
            <a:r>
              <a:rPr lang="en-US" altLang="en-US" sz="2000" dirty="0">
                <a:solidFill>
                  <a:schemeClr val="tx1"/>
                </a:solidFill>
                <a:highlight>
                  <a:srgbClr val="FFFF00"/>
                </a:highlight>
              </a:rPr>
              <a:t>November</a:t>
            </a:r>
            <a:r>
              <a:rPr lang="en-US" altLang="en-US" sz="2000" dirty="0">
                <a:solidFill>
                  <a:schemeClr val="tx1"/>
                </a:solidFill>
              </a:rPr>
              <a:t> 2022	Recirculation SAB</a:t>
            </a:r>
          </a:p>
          <a:p>
            <a:pPr marL="0" indent="0">
              <a:lnSpc>
                <a:spcPct val="80000"/>
              </a:lnSpc>
            </a:pPr>
            <a:r>
              <a:rPr lang="en-US" altLang="en-US" sz="2000" dirty="0">
                <a:solidFill>
                  <a:schemeClr val="tx1"/>
                </a:solidFill>
                <a:highlight>
                  <a:srgbClr val="FFFF00"/>
                </a:highlight>
              </a:rPr>
              <a:t>March</a:t>
            </a:r>
            <a:r>
              <a:rPr lang="en-US" altLang="en-US" sz="2000" dirty="0">
                <a:solidFill>
                  <a:schemeClr val="tx1"/>
                </a:solidFill>
              </a:rPr>
              <a:t> 2023		Final WG/EC approval</a:t>
            </a:r>
          </a:p>
          <a:p>
            <a:pPr marL="0" indent="0">
              <a:lnSpc>
                <a:spcPct val="80000"/>
              </a:lnSpc>
            </a:pPr>
            <a:r>
              <a:rPr lang="en-US" altLang="en-US" sz="2000" dirty="0">
                <a:solidFill>
                  <a:schemeClr val="tx1"/>
                </a:solidFill>
                <a:highlight>
                  <a:srgbClr val="FFFF00"/>
                </a:highlight>
              </a:rPr>
              <a:t>May</a:t>
            </a:r>
            <a:r>
              <a:rPr lang="en-US" altLang="en-US" sz="2000" dirty="0">
                <a:solidFill>
                  <a:schemeClr val="tx1"/>
                </a:solidFill>
              </a:rPr>
              <a:t> 2023			</a:t>
            </a:r>
            <a:r>
              <a:rPr lang="en-US" altLang="en-US" sz="2000" dirty="0" err="1">
                <a:solidFill>
                  <a:schemeClr val="tx1"/>
                </a:solidFill>
              </a:rPr>
              <a:t>Revcom</a:t>
            </a:r>
            <a:r>
              <a:rPr lang="en-US" altLang="en-US" sz="2000" dirty="0">
                <a:solidFill>
                  <a:schemeClr val="tx1"/>
                </a:solidFill>
              </a:rPr>
              <a:t>/SASB approval</a:t>
            </a:r>
            <a:endParaRPr lang="en-US" sz="20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2022</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r>
              <a:rPr lang="en-US" sz="2000" dirty="0">
                <a:solidFill>
                  <a:srgbClr val="FF0000"/>
                </a:solidFill>
              </a:rPr>
              <a:t>You must pay the registration fee in order to attend</a:t>
            </a:r>
          </a:p>
          <a:p>
            <a:pPr>
              <a:buFont typeface="Arial" panose="020B0604020202020204" pitchFamily="34" charset="0"/>
              <a:buChar char="•"/>
            </a:pPr>
            <a:r>
              <a:rPr lang="en-US" sz="2000" dirty="0"/>
              <a:t>If you have not already done so, you can register via: </a:t>
            </a:r>
            <a:r>
              <a:rPr lang="en-US" sz="2000" dirty="0">
                <a:hlinkClick r:id="rId2"/>
              </a:rPr>
              <a:t>https://grouper.ieee.org/groups/802/11/Meetings/Meeting_Plan.html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5245</TotalTime>
  <Words>2652</Words>
  <Application>Microsoft Macintosh PowerPoint</Application>
  <PresentationFormat>On-screen Show (4:3)</PresentationFormat>
  <Paragraphs>355</Paragraphs>
  <Slides>39</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March 802.11 Plenary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Current TGbc Schedule (per Jan 2022 Interim)</vt:lpstr>
      <vt:lpstr>Current TGbc Schedule (Additions TG Chair and WG VC)</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68</cp:revision>
  <cp:lastPrinted>1601-01-01T00:00:00Z</cp:lastPrinted>
  <dcterms:created xsi:type="dcterms:W3CDTF">2019-05-17T00:07:25Z</dcterms:created>
  <dcterms:modified xsi:type="dcterms:W3CDTF">2022-03-04T16:54:00Z</dcterms:modified>
  <cp:category/>
</cp:coreProperties>
</file>