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4" d="100"/>
          <a:sy n="154" d="100"/>
        </p:scale>
        <p:origin x="120" y="2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2-19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180-00-coex-coex-update-for-tgbe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Jan 2022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20220125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Jan 2022 (</a:t>
            </a:r>
            <a:r>
              <a:rPr lang="en-AU" dirty="0">
                <a:hlinkClick r:id="rId2"/>
              </a:rPr>
              <a:t>11-22-1997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Coex issues with LAA are real today and </a:t>
            </a:r>
            <a:r>
              <a:rPr lang="en-AU" dirty="0" err="1"/>
              <a:t>coex</a:t>
            </a:r>
            <a:r>
              <a:rPr lang="en-AU" dirty="0"/>
              <a:t> is not a solved problem</a:t>
            </a:r>
          </a:p>
          <a:p>
            <a:pPr lvl="2"/>
            <a:r>
              <a:rPr lang="en-AU" dirty="0"/>
              <a:t>Coex with NR-U is likely to have similar issues, but potentially worse</a:t>
            </a:r>
          </a:p>
          <a:p>
            <a:pPr lvl="2"/>
            <a:r>
              <a:rPr lang="en-AU" dirty="0"/>
              <a:t>More actual measurements are required to understand scope of the issues!</a:t>
            </a:r>
          </a:p>
          <a:p>
            <a:pPr lvl="1"/>
            <a:r>
              <a:rPr lang="en-AU" dirty="0"/>
              <a:t>EN 301 893 (5 GHz) is progressing well, with a  compromise in place</a:t>
            </a:r>
          </a:p>
          <a:p>
            <a:pPr lvl="2"/>
            <a:r>
              <a:rPr lang="en-AU" dirty="0"/>
              <a:t>But it is likely to cause potential 802.11be/</a:t>
            </a:r>
            <a:r>
              <a:rPr lang="en-AU" dirty="0" err="1"/>
              <a:t>ax</a:t>
            </a:r>
            <a:r>
              <a:rPr lang="en-AU" dirty="0"/>
              <a:t> </a:t>
            </a:r>
            <a:r>
              <a:rPr lang="en-AU" dirty="0" err="1"/>
              <a:t>coex</a:t>
            </a:r>
            <a:r>
              <a:rPr lang="en-AU" dirty="0"/>
              <a:t> issues in Europe …</a:t>
            </a:r>
          </a:p>
          <a:p>
            <a:pPr lvl="2"/>
            <a:r>
              <a:rPr lang="en-AU" dirty="0"/>
              <a:t>… with more work in Coex SC/</a:t>
            </a:r>
            <a:r>
              <a:rPr lang="en-AU" dirty="0" err="1"/>
              <a:t>TGbe</a:t>
            </a:r>
            <a:r>
              <a:rPr lang="en-AU" dirty="0"/>
              <a:t>/ETSI BRAN/WFA required to understand and resolve</a:t>
            </a:r>
          </a:p>
          <a:p>
            <a:pPr lvl="1"/>
            <a:r>
              <a:rPr lang="en-AU" dirty="0"/>
              <a:t>EN 303 687 (6 GHz) is progressing well, with a  compromise in place</a:t>
            </a:r>
          </a:p>
          <a:p>
            <a:pPr lvl="2"/>
            <a:r>
              <a:rPr lang="en-AU" dirty="0"/>
              <a:t>But with the ultimate NB FH resolution likely to be delayed until next revision …</a:t>
            </a:r>
          </a:p>
          <a:p>
            <a:pPr lvl="2"/>
            <a:r>
              <a:rPr lang="en-AU" dirty="0"/>
              <a:t>.. and C2C becoming more contentious</a:t>
            </a:r>
          </a:p>
          <a:p>
            <a:pPr lvl="2"/>
            <a:r>
              <a:rPr lang="en-AU" dirty="0"/>
              <a:t>Spec work in </a:t>
            </a:r>
            <a:r>
              <a:rPr lang="en-AU" dirty="0" err="1"/>
              <a:t>TGbe</a:t>
            </a:r>
            <a:r>
              <a:rPr lang="en-AU" dirty="0"/>
              <a:t>/</a:t>
            </a:r>
            <a:r>
              <a:rPr lang="en-AU" dirty="0" err="1"/>
              <a:t>TGme</a:t>
            </a:r>
            <a:r>
              <a:rPr lang="en-AU" dirty="0"/>
              <a:t> may be required to optimise </a:t>
            </a:r>
            <a:r>
              <a:rPr lang="en-AU" dirty="0" err="1"/>
              <a:t>coex</a:t>
            </a:r>
            <a:r>
              <a:rPr lang="en-AU" dirty="0"/>
              <a:t> in Europe</a:t>
            </a:r>
          </a:p>
          <a:p>
            <a:pPr lvl="1"/>
            <a:r>
              <a:rPr lang="en-AU" dirty="0"/>
              <a:t>There is ongoing competition for access to 6 GHz (licensed vs unlicenced)</a:t>
            </a:r>
          </a:p>
          <a:p>
            <a:pPr lvl="1"/>
            <a:r>
              <a:rPr lang="en-AU" dirty="0"/>
              <a:t>3GPP RAN is starting work on SL-U (Side Link) that will require monitoring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Mar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72816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Mar 2022</a:t>
            </a:r>
          </a:p>
          <a:p>
            <a:pPr lvl="1"/>
            <a:r>
              <a:rPr lang="en-AU" dirty="0"/>
              <a:t>Review latest Wi-Fi/LAA coexistence measurements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Review results of  BRAN #113 (Feb 2022)</a:t>
            </a:r>
          </a:p>
          <a:p>
            <a:pPr lvl="2"/>
            <a:r>
              <a:rPr lang="en-AU" dirty="0"/>
              <a:t>… particularly progress of the NB FH &amp; C2C for 6 GHz in Europe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for </a:t>
            </a:r>
            <a:r>
              <a:rPr lang="en-AU" i="1" dirty="0"/>
              <a:t>EDT</a:t>
            </a:r>
            <a:r>
              <a:rPr lang="en-AU" dirty="0"/>
              <a:t> @ -72 dBm constraint in 6 GHz?</a:t>
            </a:r>
          </a:p>
          <a:p>
            <a:pPr lvl="1"/>
            <a:r>
              <a:rPr lang="en-AU" dirty="0"/>
              <a:t>Discuss mitigation of EN 301 893 compromise on 802.11be operation in 5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  <a:endParaRPr lang="en-AU" dirty="0">
              <a:solidFill>
                <a:schemeClr val="tx2"/>
              </a:solidFill>
            </a:endParaRPr>
          </a:p>
          <a:p>
            <a:pPr lvl="1"/>
            <a:r>
              <a:rPr lang="en-AU" dirty="0">
                <a:solidFill>
                  <a:schemeClr val="tx2"/>
                </a:solidFill>
              </a:rPr>
              <a:t>Discuss results of possible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r>
              <a:rPr lang="en-AU" dirty="0">
                <a:solidFill>
                  <a:schemeClr val="tx2"/>
                </a:solidFill>
              </a:rPr>
              <a:t> presentation in Mar 2022 to </a:t>
            </a:r>
            <a:r>
              <a:rPr lang="en-AU" dirty="0" err="1">
                <a:solidFill>
                  <a:schemeClr val="tx2"/>
                </a:solidFill>
              </a:rPr>
              <a:t>TGbe</a:t>
            </a:r>
            <a:r>
              <a:rPr lang="en-AU" dirty="0">
                <a:solidFill>
                  <a:schemeClr val="tx2"/>
                </a:solidFill>
              </a:rPr>
              <a:t> or WG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A draft is available in </a:t>
            </a:r>
            <a:r>
              <a:rPr lang="en-AU" dirty="0">
                <a:hlinkClick r:id="rId2"/>
              </a:rPr>
              <a:t>11-22-0180-00</a:t>
            </a:r>
            <a:r>
              <a:rPr lang="en-AU" dirty="0"/>
              <a:t>; comments welcome</a:t>
            </a:r>
            <a:endParaRPr lang="en-AU" dirty="0">
              <a:solidFill>
                <a:schemeClr val="tx2"/>
              </a:solidFill>
            </a:endParaRPr>
          </a:p>
          <a:p>
            <a:pPr lvl="1"/>
            <a:r>
              <a:rPr lang="en-AU" dirty="0">
                <a:solidFill>
                  <a:schemeClr val="tx2"/>
                </a:solidFill>
              </a:rPr>
              <a:t>Discuss possible LS to WFA about market drivers of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r>
              <a:rPr lang="en-AU" dirty="0">
                <a:solidFill>
                  <a:schemeClr val="tx2"/>
                </a:solidFill>
              </a:rPr>
              <a:t> work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Some draft questions are in </a:t>
            </a:r>
            <a:r>
              <a:rPr lang="en-AU" dirty="0">
                <a:hlinkClick r:id="rId2"/>
              </a:rPr>
              <a:t>11-22-0180-00</a:t>
            </a:r>
            <a:r>
              <a:rPr lang="en-AU" dirty="0"/>
              <a:t>; comments welcome</a:t>
            </a:r>
            <a:endParaRPr lang="en-AU" dirty="0">
              <a:solidFill>
                <a:schemeClr val="tx2"/>
              </a:solidFill>
            </a:endParaRPr>
          </a:p>
          <a:p>
            <a:pPr lvl="1"/>
            <a:r>
              <a:rPr lang="en-AU" dirty="0">
                <a:solidFill>
                  <a:schemeClr val="tx2"/>
                </a:solidFill>
              </a:rPr>
              <a:t>Other issues</a:t>
            </a:r>
            <a:r>
              <a:rPr lang="en-AU">
                <a:solidFill>
                  <a:schemeClr val="tx2"/>
                </a:solidFill>
              </a:rPr>
              <a:t>: 3GPP SL-U</a:t>
            </a:r>
            <a:r>
              <a:rPr lang="en-AU" dirty="0">
                <a:solidFill>
                  <a:schemeClr val="tx2"/>
                </a:solidFill>
              </a:rPr>
              <a:t>, 60 GHz </a:t>
            </a:r>
            <a:r>
              <a:rPr lang="en-AU" dirty="0" err="1">
                <a:solidFill>
                  <a:schemeClr val="tx2"/>
                </a:solidFill>
              </a:rPr>
              <a:t>coex</a:t>
            </a:r>
            <a:r>
              <a:rPr lang="en-AU" dirty="0">
                <a:solidFill>
                  <a:schemeClr val="tx2"/>
                </a:solidFill>
              </a:rPr>
              <a:t> , 6 GHz availability,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8760296" y="2204864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385</TotalTime>
  <Words>432</Words>
  <Application>Microsoft Office PowerPoint</Application>
  <PresentationFormat>Widescreen</PresentationFormat>
  <Paragraphs>45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Jan 2022 (virtual) closing report</vt:lpstr>
      <vt:lpstr>IEEE 802.11 Coexistence SC achieved its goals as a discussion forum for coexistence issues</vt:lpstr>
      <vt:lpstr>IEEE 802.11 Coexistence SC will continue promoting good coexistence in Mar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64</cp:revision>
  <cp:lastPrinted>1601-01-01T00:00:00Z</cp:lastPrinted>
  <dcterms:created xsi:type="dcterms:W3CDTF">2019-09-19T04:57:16Z</dcterms:created>
  <dcterms:modified xsi:type="dcterms:W3CDTF">2022-01-25T00:29:17Z</dcterms:modified>
</cp:coreProperties>
</file>