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1578" r:id="rId4"/>
    <p:sldId id="1579" r:id="rId5"/>
    <p:sldId id="1580" r:id="rId6"/>
    <p:sldId id="26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86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0-00-0000-wi-fi-and-tsn-enabling-deterministic-wireless-for-time-sensitive-applications.pptx" TargetMode="External"/><Relationship Id="rId2" Type="http://schemas.openxmlformats.org/officeDocument/2006/relationships/hyperlink" Target="https://mentor.ieee.org/802.11/dcn/22/11-22-0081-00-0000-considerations-for-liaison-statement-to-sc6-on-wi-fi-in-wireless-industrial-network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081-06-0000-considerations-for-liaison-statement-to-sc6-on-wi-fi-in-wireless-industrial-networks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January 2022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20220124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11-21-1866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099132"/>
            <a:ext cx="4573704" cy="411321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some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i="1" dirty="0">
                <a:solidFill>
                  <a:schemeClr val="tx1"/>
                </a:solidFill>
              </a:rPr>
              <a:t>ISO has informed IEEE that it will reach out to the submitters to try to obtain positive declarations to ISO</a:t>
            </a:r>
            <a:r>
              <a:rPr lang="en-AU" sz="1600" dirty="0">
                <a:solidFill>
                  <a:schemeClr val="tx1"/>
                </a:solidFill>
              </a:rPr>
              <a:t> (under ISO IPR policy) </a:t>
            </a:r>
            <a:r>
              <a:rPr lang="en-AU" sz="1600" i="1" dirty="0">
                <a:solidFill>
                  <a:schemeClr val="tx1"/>
                </a:solidFill>
              </a:rPr>
              <a:t>that demonstrate a willingness to license on terms that are either royalty-free or reasonable and non-discriminatory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unclear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 timeline, and any deadlines, for this process are currently unknown …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145787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SC discussed a possible LS to SC6/WG1 in relation to an PWI on </a:t>
            </a:r>
            <a:r>
              <a:rPr lang="en-AU" i="1" dirty="0"/>
              <a:t>Deterministic Wireless Industrial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SC6/WG1 has decided to start discussion on a PWI on </a:t>
            </a:r>
            <a:r>
              <a:rPr lang="en-AU" i="1" dirty="0"/>
              <a:t>Deterministic Wireless Industrial Network</a:t>
            </a:r>
            <a:r>
              <a:rPr lang="en-AU" dirty="0"/>
              <a:t> in Feb 2022</a:t>
            </a:r>
          </a:p>
          <a:p>
            <a:pPr lvl="1"/>
            <a:r>
              <a:rPr lang="en-AU" dirty="0"/>
              <a:t>Based on assertions that </a:t>
            </a:r>
            <a:r>
              <a:rPr lang="en-US" i="1" dirty="0"/>
              <a:t>5G-TSN is not good enough and Wi-Fi 6 (802.11ax) is worse</a:t>
            </a:r>
            <a:r>
              <a:rPr lang="en-AU" dirty="0"/>
              <a:t> </a:t>
            </a:r>
          </a:p>
          <a:p>
            <a:r>
              <a:rPr lang="en-AU" dirty="0"/>
              <a:t>IEEE 802 JTC1 SC discussed a draft LS in response to a request in SC6/WG1</a:t>
            </a:r>
          </a:p>
          <a:p>
            <a:pPr lvl="1"/>
            <a:r>
              <a:rPr lang="en-AU" dirty="0"/>
              <a:t>See </a:t>
            </a:r>
            <a:r>
              <a:rPr lang="en-US" dirty="0">
                <a:hlinkClick r:id="rId2"/>
              </a:rPr>
              <a:t>11-22-0081-00</a:t>
            </a:r>
            <a:r>
              <a:rPr lang="en-AU" dirty="0"/>
              <a:t> for proposed LS …</a:t>
            </a:r>
          </a:p>
          <a:p>
            <a:pPr lvl="1"/>
            <a:r>
              <a:rPr lang="en-AU" dirty="0"/>
              <a:t>… and </a:t>
            </a:r>
            <a:r>
              <a:rPr lang="en-US" dirty="0">
                <a:hlinkClick r:id="rId3"/>
              </a:rPr>
              <a:t>11-22-0080-00</a:t>
            </a:r>
            <a:r>
              <a:rPr lang="en-AU" dirty="0"/>
              <a:t> for referenced ppt</a:t>
            </a:r>
          </a:p>
          <a:p>
            <a:r>
              <a:rPr lang="en-AU" dirty="0"/>
              <a:t>Since the session, there has been more discussion &amp; editing</a:t>
            </a:r>
          </a:p>
          <a:p>
            <a:pPr lvl="1"/>
            <a:r>
              <a:rPr lang="en-AU" dirty="0"/>
              <a:t>In the final version (</a:t>
            </a:r>
            <a:r>
              <a:rPr lang="en-AU" dirty="0">
                <a:hlinkClick r:id="rId4"/>
              </a:rPr>
              <a:t>11-22-0081-06</a:t>
            </a:r>
            <a:r>
              <a:rPr lang="en-AU" dirty="0"/>
              <a:t>) …</a:t>
            </a:r>
          </a:p>
          <a:p>
            <a:pPr lvl="1"/>
            <a:r>
              <a:rPr lang="en-AU" dirty="0"/>
              <a:t>… the ppt has been dereferenced to keep the message simple</a:t>
            </a:r>
          </a:p>
          <a:p>
            <a:pPr lvl="1"/>
            <a:r>
              <a:rPr lang="en-AU" dirty="0"/>
              <a:t>… language refined, including to (mostly) remove Wi-Fi &amp; Ethernet terminology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Consensus has been achieved on a LS in relation to an PWI on </a:t>
            </a:r>
            <a:r>
              <a:rPr lang="en-AU" i="1" dirty="0"/>
              <a:t>Deterministic Wireless Industrial Network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The high level summary of the refined proposed LS is</a:t>
            </a:r>
          </a:p>
          <a:p>
            <a:pPr lvl="1"/>
            <a:r>
              <a:rPr lang="en-AU" i="1" dirty="0"/>
              <a:t>IEEE 802 is providing comments on the PWI proposal for a Deterministic Wireless Industrial Network project</a:t>
            </a:r>
          </a:p>
          <a:p>
            <a:pPr lvl="1"/>
            <a:r>
              <a:rPr lang="en-AU" i="1" dirty="0"/>
              <a:t>Industrial networks are evolving to use TSN over standards based, widely available networks</a:t>
            </a:r>
          </a:p>
          <a:p>
            <a:pPr lvl="1"/>
            <a:r>
              <a:rPr lang="en-AU" i="1" dirty="0"/>
              <a:t>The 802.3 and 802.11 standards continue to be refined to meet industrial network requirements for TSN</a:t>
            </a:r>
          </a:p>
          <a:p>
            <a:pPr lvl="1"/>
            <a:r>
              <a:rPr lang="en-AU" i="1" dirty="0"/>
              <a:t>IEEE 802 requests that ISO/IEC JTC1/SC6/WG1 assist in developing 802.3 and 802.11 refinements</a:t>
            </a:r>
          </a:p>
          <a:p>
            <a:r>
              <a:rPr lang="en-AU" dirty="0"/>
              <a:t>802.11 WG approval is part of the approval process</a:t>
            </a:r>
          </a:p>
          <a:p>
            <a:pPr lvl="1"/>
            <a:r>
              <a:rPr lang="en-AU" dirty="0"/>
              <a:t>802.1 TSN TG approved the LS, as long as 802.11 WG approves</a:t>
            </a:r>
          </a:p>
          <a:p>
            <a:pPr lvl="1"/>
            <a:r>
              <a:rPr lang="en-AU" dirty="0"/>
              <a:t>802.11 approval is requested at the closing plenary</a:t>
            </a:r>
          </a:p>
          <a:p>
            <a:pPr lvl="1"/>
            <a:r>
              <a:rPr lang="en-AU" dirty="0"/>
              <a:t>802 EC is required next, in time for submission to WG1 by 1 Feb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66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6A82D-F301-4A92-9FB6-9F7FDA873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WG  are requested to approve the proposed LS to ISO/IEC JTC1/SC6/WG1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8D1D6-80B4-4664-84C9-B03261225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recommends to the IEEE 802 EC that the material in 11-22-0081r6 be liaised to ISO/IEC JTC1/SC6/WG1 in relation to the Preliminary Work Item (PWI) proposal in SC6/WG1 for a new Deterministic Wireless Industrial Network, with editorial privileges given to the IEEE 802.11 WG Chair</a:t>
            </a:r>
          </a:p>
          <a:p>
            <a:pPr lvl="1"/>
            <a:r>
              <a:rPr lang="en-AU" dirty="0"/>
              <a:t>Moved: Andrew Myles (personal motion)</a:t>
            </a:r>
          </a:p>
          <a:p>
            <a:pPr lvl="1"/>
            <a:r>
              <a:rPr lang="en-AU" dirty="0"/>
              <a:t>Seconded: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B8E98-5BD2-4DC2-9CE5-274441012B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5472A-5DBD-4E4E-B822-4B3B7B157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9CBB9E-276C-445E-AD1A-3E0725624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888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Marc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virtual meeting in March 2022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</a:t>
            </a:r>
          </a:p>
          <a:p>
            <a:pPr lvl="1"/>
            <a:r>
              <a:rPr lang="en-AU" dirty="0"/>
              <a:t>Review SC6/WG1 interim meeting discussions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3820</TotalTime>
  <Words>642</Words>
  <Application>Microsoft Office PowerPoint</Application>
  <PresentationFormat>Widescreen</PresentationFormat>
  <Paragraphs>95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 JTC1 Standing Committee January 2022 (virtual) closing report</vt:lpstr>
      <vt:lpstr>The IEEE 802 JTC1 SC reviewed the PSDO process status, including IPR issues holding up 802.11ax/ay/ba </vt:lpstr>
      <vt:lpstr>The SC discussed a possible LS to SC6/WG1 in relation to an PWI on Deterministic Wireless Industrial Network</vt:lpstr>
      <vt:lpstr>Consensus has been achieved on a LS in relation to an PWI on Deterministic Wireless Industrial Network </vt:lpstr>
      <vt:lpstr>The IEEE 802.11 WG  are requested to approve the proposed LS to ISO/IEC JTC1/SC6/WG1</vt:lpstr>
      <vt:lpstr>The IEEE 802 JTC1 SC will undertake its usual work at its virtual meeting in Marc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62</cp:revision>
  <cp:lastPrinted>1601-01-01T00:00:00Z</cp:lastPrinted>
  <dcterms:created xsi:type="dcterms:W3CDTF">2019-09-19T04:57:16Z</dcterms:created>
  <dcterms:modified xsi:type="dcterms:W3CDTF">2022-01-24T02:49:28Z</dcterms:modified>
</cp:coreProperties>
</file>