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1085" cy="411321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2</a:t>
            </a:r>
            <a:r>
              <a:rPr dirty="0"/>
              <a:t>/</a:t>
            </a:r>
            <a:r>
              <a:rPr lang="en-US" dirty="0"/>
              <a:t>0169</a:t>
            </a:r>
            <a:r>
              <a:rPr dirty="0"/>
              <a:t>r</a:t>
            </a:r>
            <a:r>
              <a:rPr lang="en-US" dirty="0"/>
              <a:t>0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581521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January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2022-01-21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r>
              <a:rPr lang="en-US" dirty="0"/>
              <a:t> </a:t>
            </a:r>
            <a:r>
              <a:rPr dirty="0"/>
              <a:t>– </a:t>
            </a:r>
            <a:r>
              <a:rPr lang="en-US" dirty="0"/>
              <a:t>January 2022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 fontScale="85000" lnSpcReduction="20000"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 err="1"/>
              <a:t>TGbi</a:t>
            </a:r>
            <a:r>
              <a:rPr lang="en-US" dirty="0"/>
              <a:t> met three times during this interim session.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reviewed 5 technical presentations on proposed requirements based on the use cases and issues in doc 21/641.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discussed but have not yet approved the Use case and Issue document (21/641). It will be addressed in an upcoming teleconference.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The timeline is unchanged.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Upcoming teleconferences: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February 10, 9am-10amET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February 17, 9am-10amET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February 24, 9am-10amET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March 3, 9am-10amET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632857"/>
            <a:ext cx="10361085" cy="446155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TG use case start:					March 2021</a:t>
            </a:r>
          </a:p>
          <a:p>
            <a:r>
              <a:rPr lang="en-US" dirty="0"/>
              <a:t>Use case completion:				January 2022</a:t>
            </a:r>
          </a:p>
          <a:p>
            <a:r>
              <a:rPr lang="en-US" dirty="0"/>
              <a:t>Features identified:				July 2022</a:t>
            </a:r>
          </a:p>
          <a:p>
            <a:r>
              <a:rPr lang="en-US" dirty="0"/>
              <a:t>LB initial:   						March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LB re-circ:  						September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Ballot Pool: 						May 2024</a:t>
            </a:r>
          </a:p>
          <a:p>
            <a:r>
              <a:rPr lang="en-US" dirty="0"/>
              <a:t>MDR: 								May 2024</a:t>
            </a:r>
          </a:p>
          <a:p>
            <a:r>
              <a:rPr lang="en-US" dirty="0"/>
              <a:t>SA ballot: 							July 2024</a:t>
            </a:r>
          </a:p>
          <a:p>
            <a:r>
              <a:rPr lang="en-US" dirty="0"/>
              <a:t>SA re-circ: 						January 2025</a:t>
            </a:r>
          </a:p>
          <a:p>
            <a:r>
              <a:rPr lang="en-US" dirty="0"/>
              <a:t>802.11/EC approval: 				July 2025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	September 2025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6EC8A42-57D6-5845-9B1A-36BC5B804FB2}"/>
              </a:ext>
            </a:extLst>
          </p:cNvPr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163C7D7-679F-3747-83A2-6DB2C0BC5199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b="0" i="0" u="none" strike="noStrike" kern="120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itchFamily="16" charset="0"/>
                <a:ea typeface="MS Gothic" charset="-128"/>
                <a:cs typeface="Arial Unicode MS" charset="0"/>
                <a:sym typeface="Times New Roman"/>
              </a:defRPr>
            </a:lvl1pPr>
            <a:lvl2pPr marL="7429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2pPr>
            <a:lvl3pPr marL="11430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3pPr>
            <a:lvl4pPr marL="16002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4pPr>
            <a:lvl5pPr marL="20574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5pPr>
            <a:lvl6pPr marL="2286000" marR="0" indent="228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6pPr>
            <a:lvl7pPr marL="2743200" marR="0" indent="2743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7pPr>
            <a:lvl8pPr marL="3200400" marR="0" indent="3200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8pPr>
            <a:lvl9pPr marL="3657600" marR="0" indent="3657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9pPr>
          </a:lstStyle>
          <a:p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66254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260</Words>
  <Application>Microsoft Macintosh PowerPoint</Application>
  <PresentationFormat>Widescreen</PresentationFormat>
  <Paragraphs>46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Office Theme</vt:lpstr>
      <vt:lpstr>TGbi Closing Report</vt:lpstr>
      <vt:lpstr>IEEE 802.11 TGbi – January 2022</vt:lpstr>
      <vt:lpstr>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Microsoft Office User</cp:lastModifiedBy>
  <cp:revision>11</cp:revision>
  <dcterms:modified xsi:type="dcterms:W3CDTF">2022-01-21T21:41:17Z</dcterms:modified>
</cp:coreProperties>
</file>