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7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2022	doc.: IEEE 802.11-22/0163r0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994-05-0arc-arc-sc-agenda-jan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/dcn/21/1-21-0076-08-ICne-draft-ella-report.pdf" TargetMode="External"/><Relationship Id="rId4" Type="http://schemas.openxmlformats.org/officeDocument/2006/relationships/hyperlink" Target="https://mentor.ieee.org/802.11/dcn/22/11-22-0101-00-0arc-the-need-for-frame-exchange-sequences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22-01-0arc-clause-6-discuss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2022-01-21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2022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11-21/1994r5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Annex G, Part 2 (Part 1 is completed, and in </a:t>
            </a:r>
            <a:r>
              <a:rPr lang="en-US" dirty="0" err="1"/>
              <a:t>REVme</a:t>
            </a:r>
            <a:r>
              <a:rPr lang="en-US" dirty="0"/>
              <a:t> D1.0):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Part 2: Create a new and more useable Annex G with a friendly notation/style and cross-references to main body text for technical details: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Considered: The need for Frame Exchange Sequences: </a:t>
            </a:r>
            <a:r>
              <a:rPr lang="en-US" sz="2000" dirty="0">
                <a:hlinkClick r:id="rId4"/>
              </a:rPr>
              <a:t>11-22/0101r0</a:t>
            </a:r>
            <a:r>
              <a:rPr lang="en-US" sz="2000" dirty="0"/>
              <a:t>  – Harry </a:t>
            </a:r>
            <a:r>
              <a:rPr lang="en-US" sz="2000" dirty="0" err="1"/>
              <a:t>Bims</a:t>
            </a:r>
            <a:endParaRPr lang="en-US" sz="2000" dirty="0"/>
          </a:p>
          <a:p>
            <a:pPr lvl="2">
              <a:spcBef>
                <a:spcPts val="0"/>
              </a:spcBef>
            </a:pPr>
            <a:r>
              <a:rPr lang="en-US" sz="2000" dirty="0"/>
              <a:t>Will resume on teleconferences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Reviewed proposal for PAR/scope of work in (note 802.1 document): </a:t>
            </a:r>
            <a:r>
              <a:rPr lang="en-US" sz="2000" dirty="0">
                <a:effectLst/>
                <a:ea typeface="Calibri" panose="020F0502020204030204" pitchFamily="34" charset="0"/>
                <a:hlinkClick r:id="rId5"/>
              </a:rPr>
              <a:t>https://mentor.ieee.org/802.1/dcn/21/1-21-0076-08-ICne-draft-ella-report.pdf</a:t>
            </a:r>
            <a:r>
              <a:rPr lang="en-US" sz="2000" dirty="0">
                <a:effectLst/>
                <a:ea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 comments at this time.  Will continue to monitor </a:t>
            </a:r>
            <a:r>
              <a:rPr lang="en-US" dirty="0" err="1">
                <a:solidFill>
                  <a:srgbClr val="000000"/>
                </a:solidFill>
              </a:rPr>
              <a:t>Nendica</a:t>
            </a:r>
            <a:r>
              <a:rPr lang="en-US" dirty="0">
                <a:solidFill>
                  <a:srgbClr val="000000"/>
                </a:solidFill>
              </a:rPr>
              <a:t> work on this.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sz="2000" dirty="0">
                <a:hlinkClick r:id="rId3"/>
              </a:rPr>
              <a:t>11-21/1822r1</a:t>
            </a:r>
            <a:r>
              <a:rPr lang="en-US" sz="2000" dirty="0"/>
              <a:t> – Graham Smith</a:t>
            </a:r>
            <a:endParaRPr lang="en-US" sz="1400" b="0" dirty="0"/>
          </a:p>
          <a:p>
            <a:pPr lvl="1">
              <a:spcBef>
                <a:spcPts val="0"/>
              </a:spcBef>
            </a:pPr>
            <a:r>
              <a:rPr lang="en-US" dirty="0"/>
              <a:t>Started brainstorming on a potentially better (more clear, more concise) approach to specifying MLME SAP.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apply ideas generated to some examples in subclause 6.3, and consider on teleconferences.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Consider TGbe/MLO informative annex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Deferred </a:t>
            </a:r>
          </a:p>
        </p:txBody>
      </p:sp>
    </p:spTree>
    <p:extLst>
      <p:ext uri="{BB962C8B-B14F-4D97-AF65-F5344CB8AC3E}">
        <p14:creationId xmlns:p14="http://schemas.microsoft.com/office/powerpoint/2010/main" val="5576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IEEE Std 802 revision, technical work if/as appropriate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the purpose and value of Clause 6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TGbe MLO informative annex consideration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Feb 7 (Monday): 13:00 ET, 2 hours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Feb 24 (Thursday): 19:00 ET, 2 hours</a:t>
            </a:r>
            <a:endParaRPr lang="en-US" sz="3200" b="1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March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12282</TotalTime>
  <Words>413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364</cp:revision>
  <cp:lastPrinted>1998-02-10T13:28:06Z</cp:lastPrinted>
  <dcterms:created xsi:type="dcterms:W3CDTF">2009-07-15T16:38:20Z</dcterms:created>
  <dcterms:modified xsi:type="dcterms:W3CDTF">2022-01-21T17:46:43Z</dcterms:modified>
</cp:coreProperties>
</file>