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578" r:id="rId2"/>
    <p:sldId id="1573" r:id="rId3"/>
    <p:sldId id="1576" r:id="rId4"/>
    <p:sldId id="1579" r:id="rId5"/>
    <p:sldId id="1575" r:id="rId6"/>
    <p:sldId id="1577" r:id="rId7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08" y="4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 2021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/0162r0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67-00-00bd-ieee-802-11bd-january-2022-interim-meeting-minutes.docx" TargetMode="External"/><Relationship Id="rId2" Type="http://schemas.openxmlformats.org/officeDocument/2006/relationships/hyperlink" Target="https://mentor.ieee.org/802.11/dcn/21/11-21-2000-04-00bd-tgbd-agenda-for-jan-interim-2022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Interim Week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Jan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2022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Jan 2022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           Tech </a:t>
            </a:r>
            <a:r>
              <a:rPr lang="en-US" altLang="en-US" sz="2000" kern="0" dirty="0">
                <a:latin typeface="Arial" panose="020B0604020202020204" pitchFamily="34" charset="0"/>
              </a:rPr>
              <a:t>Editor:	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Yujin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Noh (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Senscomm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7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4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sessions were held during the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TG minutes for Nov plenary week and following TCs before Jan interim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Presented and discussed 12 CR docs and approved CRs for 87 of 107 (81%) comment from LB 259.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4 teleconferences till Mar plenary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agenda </a:t>
            </a:r>
            <a:r>
              <a:rPr lang="en-GB" altLang="en-US" dirty="0" smtClean="0"/>
              <a:t>and </a:t>
            </a:r>
            <a:r>
              <a:rPr lang="en-GB" altLang="en-US" dirty="0" smtClean="0"/>
              <a:t>minutes </a:t>
            </a:r>
            <a:r>
              <a:rPr lang="en-GB" altLang="en-US" dirty="0" smtClean="0"/>
              <a:t>documents for </a:t>
            </a:r>
            <a:r>
              <a:rPr lang="en-GB" altLang="en-US" dirty="0" smtClean="0"/>
              <a:t>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 smtClean="0">
                <a:hlinkClick r:id="rId2"/>
              </a:rPr>
              <a:t>https</a:t>
            </a:r>
            <a:r>
              <a:rPr lang="en-GB" altLang="en-US" dirty="0">
                <a:hlinkClick r:id="rId2"/>
              </a:rPr>
              <a:t>://</a:t>
            </a:r>
            <a:r>
              <a:rPr lang="en-GB" altLang="en-US" dirty="0" smtClean="0">
                <a:hlinkClick r:id="rId2"/>
              </a:rPr>
              <a:t>mentor.ieee.org/802.11/dcn/21/11-21-2000-04-00bd-tgbd-agenda-for-jan-interim-2022.pptx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3"/>
              </a:rPr>
              <a:t>https://</a:t>
            </a:r>
            <a:r>
              <a:rPr lang="en-GB" altLang="en-US" dirty="0" smtClean="0">
                <a:hlinkClick r:id="rId3"/>
              </a:rPr>
              <a:t>mentor.ieee.org/802.11/dcn/22/11-22-0167-00-00bd-ieee-802-11bd-january-2022-interim-meeting-minutes.docx</a:t>
            </a:r>
            <a:endParaRPr lang="en-GB" altLang="en-US" dirty="0" smtClean="0"/>
          </a:p>
          <a:p>
            <a:pPr marL="57150" indent="0"/>
            <a:endParaRPr lang="en-US" altLang="en-GB" dirty="0" smtClean="0"/>
          </a:p>
          <a:p>
            <a:pPr marL="57150" indent="0"/>
            <a:r>
              <a:rPr lang="en-US" altLang="en-GB" dirty="0" smtClean="0"/>
              <a:t>Goal for future TCs: proceeding the rest comments collected from LB259 and MDR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 2022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TGbd’s</a:t>
            </a:r>
            <a:r>
              <a:rPr lang="en-US" altLang="zh-CN" dirty="0" smtClean="0"/>
              <a:t> Progress during this interim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 2022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25489307"/>
              </p:ext>
            </p:extLst>
          </p:nvPr>
        </p:nvGraphicFramePr>
        <p:xfrm>
          <a:off x="1447922" y="1600248"/>
          <a:ext cx="96375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/>
                <a:gridCol w="6589678"/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Latest</a:t>
                      </a:r>
                      <a:r>
                        <a:rPr lang="en-US" altLang="zh-CN" sz="1800" baseline="0" dirty="0" smtClean="0"/>
                        <a:t> Revision</a:t>
                      </a:r>
                      <a:endParaRPr lang="en-US" altLang="zh-CN" sz="1800" dirty="0" smtClean="0"/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11-19/0202r1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 to IEEE VT/ITS</a:t>
                      </a:r>
                      <a:r>
                        <a:rPr lang="en-US" altLang="zh-CN" sz="1200" baseline="0" dirty="0" smtClean="0"/>
                        <a:t> 1609 WG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</a:t>
                      </a:r>
                      <a:r>
                        <a:rPr lang="en-US" altLang="zh-CN" sz="1200" baseline="0" dirty="0" smtClean="0"/>
                        <a:t> to ITU-T CITS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TBbd</a:t>
                      </a:r>
                      <a:r>
                        <a:rPr lang="en-US" altLang="zh-CN" sz="1200" baseline="0" dirty="0" smtClean="0"/>
                        <a:t> FRD/SFD Motion Booklet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TGbd</a:t>
                      </a:r>
                      <a:r>
                        <a:rPr lang="en-US" altLang="zh-CN" sz="1200" dirty="0" smtClean="0"/>
                        <a:t> Use Case</a:t>
                      </a:r>
                      <a:r>
                        <a:rPr lang="en-US" altLang="zh-CN" sz="1200" baseline="0" dirty="0" smtClean="0"/>
                        <a:t> document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11-21/0595r3, 11-21/0597r7, 11-21/0904r1, 11-21/0941r2, 11-21/1303r4, 11-21/1326r8,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11-21/1622r4, 11-21/1623r4, 11-21/1998r2,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11-21/1999r3, 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</a:rPr>
                        <a:t>11-2I/2000r4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11-21/0454r0, 11-21/0565r0,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11-21/0655r0, 11-21/0806r0, 11-21/0889r0, 11-21/1138r0, 11-21/1468r0, 11-21/1544r0, 11-21/1769r0, 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11-21/1863r0 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  <a:sym typeface="+mn-ea"/>
                        </a:rPr>
                        <a:t>11-22/0167r0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11-19/2045r15 (D3.0)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11-20/0701r7 (D0.3), 11-20/1887r10 (LB251), 11-21/1296r6 (LB254),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11-21/2018r4 (LB259)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#1 (approval of Comment Resolutions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Move to approve the comment resolutions to 87 CIDs which marked as “ready for motion” as in 11-21/2018r4</a:t>
            </a:r>
            <a:endParaRPr lang="en-US" altLang="zh-CN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Moved: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Yujin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Noh				Seconded: Stephan Sand</a:t>
            </a: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Result: Approved with unanimous consensus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Jan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8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</a:t>
            </a:r>
            <a:r>
              <a:rPr lang="en-US" altLang="zh-CN" dirty="0"/>
              <a:t>Timeline </a:t>
            </a:r>
            <a:r>
              <a:rPr lang="en-US" altLang="zh-CN" dirty="0" smtClean="0"/>
              <a:t>(no change) 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 2022</a:t>
            </a:r>
            <a:endParaRPr lang="en-US" dirty="0"/>
          </a:p>
        </p:txBody>
      </p:sp>
      <p:sp>
        <p:nvSpPr>
          <p:cNvPr id="8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 lnSpcReduction="10000"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SA </a:t>
            </a: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Ballot Pool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D3.0 LB recirculation	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Dec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D4.0 LB recirculation					Mar 2022</a:t>
            </a: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D4.0 LB unchanged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recirculation 		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Mar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SA Ballot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(D4.0)			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Jan 2022</a:t>
            </a:r>
            <a:endParaRPr lang="en-US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2286000" y="1830390"/>
            <a:ext cx="8532725" cy="4113213"/>
          </a:xfrm>
        </p:spPr>
        <p:txBody>
          <a:bodyPr/>
          <a:lstStyle/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Feb 8</a:t>
            </a:r>
            <a:r>
              <a:rPr lang="en-US" altLang="zh-CN" sz="2800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2022, 	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9:00am 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~ 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11:00am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ET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Feb 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15</a:t>
            </a:r>
            <a:r>
              <a:rPr lang="en-US" altLang="zh-CN" sz="2800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, 2022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	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10:00am 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~ 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11:59am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ET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Feb 22</a:t>
            </a:r>
            <a:r>
              <a:rPr lang="en-US" altLang="zh-CN" sz="2800" baseline="30000" dirty="0" smtClean="0">
                <a:solidFill>
                  <a:srgbClr val="00B050"/>
                </a:solidFill>
                <a:cs typeface="+mn-ea"/>
                <a:sym typeface="+mn-ea"/>
              </a:rPr>
              <a:t>nd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, 2022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	9:00am ~ 11:00am, ET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Mar 1</a:t>
            </a:r>
            <a:r>
              <a:rPr lang="en-US" altLang="zh-CN" sz="2800" baseline="30000" dirty="0" smtClean="0">
                <a:solidFill>
                  <a:srgbClr val="00B050"/>
                </a:solidFill>
                <a:cs typeface="+mn-ea"/>
                <a:sym typeface="+mn-ea"/>
              </a:rPr>
              <a:t>st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, 2022,  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	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10:00am 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~ 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11:59am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</a:t>
            </a:r>
            <a:r>
              <a:rPr lang="en-US" altLang="zh-CN" sz="2800" dirty="0" smtClean="0">
                <a:solidFill>
                  <a:srgbClr val="00B050"/>
                </a:solidFill>
                <a:cs typeface="+mn-ea"/>
                <a:sym typeface="+mn-ea"/>
              </a:rPr>
              <a:t>ET</a:t>
            </a:r>
            <a:endParaRPr lang="en-US" altLang="zh-CN" sz="2800" dirty="0" smtClean="0">
              <a:sym typeface="+mn-ea"/>
            </a:endParaRP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800" dirty="0">
              <a:solidFill>
                <a:srgbClr val="00B050"/>
              </a:solidFill>
              <a:cs typeface="+mn-ea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6232</TotalTime>
  <Words>357</Words>
  <Application>Microsoft Office PowerPoint</Application>
  <PresentationFormat>宽屏</PresentationFormat>
  <Paragraphs>91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Arial Black</vt:lpstr>
      <vt:lpstr>Calibri</vt:lpstr>
      <vt:lpstr>Times New Roman</vt:lpstr>
      <vt:lpstr>Wingdings</vt:lpstr>
      <vt:lpstr>802-11-Submission-16-9</vt:lpstr>
      <vt:lpstr>IEEE 802.11 Interim Week Jan 2022 IEEE 802.11 TGbd Closing Report</vt:lpstr>
      <vt:lpstr>TGbd’s Progress during this interim week</vt:lpstr>
      <vt:lpstr>TGbd Progress Documents</vt:lpstr>
      <vt:lpstr>Motion #1 (approval of Comment Resolutions)</vt:lpstr>
      <vt:lpstr>TGbd Timeline (no change)  </vt:lpstr>
      <vt:lpstr>IEEE 802.11 TGbd TC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1981</cp:revision>
  <cp:lastPrinted>1998-02-10T13:28:00Z</cp:lastPrinted>
  <dcterms:created xsi:type="dcterms:W3CDTF">1998-02-10T13:07:00Z</dcterms:created>
  <dcterms:modified xsi:type="dcterms:W3CDTF">2022-01-23T14:19:32Z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