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8" r:id="rId5"/>
    <p:sldId id="297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31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2022	doc.: IEEE 802.11-22/0161r0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154-00-00bh-opaque-device-id.pptx" TargetMode="External"/><Relationship Id="rId3" Type="http://schemas.openxmlformats.org/officeDocument/2006/relationships/hyperlink" Target="https://mentor.ieee.org/802.11/dcn/21/11-21-1995-06-00bh-agenda-tgbh-2022-jan-interim.pptx" TargetMode="External"/><Relationship Id="rId7" Type="http://schemas.openxmlformats.org/officeDocument/2006/relationships/hyperlink" Target="https://mentor.ieee.org/802.11/dcn/22/11-22-0145-00-00bh-sta-identifier-way-forward.pptx" TargetMode="External"/><Relationship Id="rId12" Type="http://schemas.openxmlformats.org/officeDocument/2006/relationships/hyperlink" Target="https://mentor.ieee.org/802.11/dcn/21/11-21-1140-01-00bh-issues-matrix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8-00-00bh-irma-with-id-query.pptx" TargetMode="External"/><Relationship Id="rId11" Type="http://schemas.openxmlformats.org/officeDocument/2006/relationships/hyperlink" Target="https://mentor.ieee.org/802.11/dcn/21/11-21-1634-02-00bh-private-identifier-requirements-for-tgbh.docx" TargetMode="External"/><Relationship Id="rId5" Type="http://schemas.openxmlformats.org/officeDocument/2006/relationships/hyperlink" Target="https://mentor.ieee.org/802.11/dcn/22/11-22-0117-00-00bh-secure-device-id-exchange-concept.pptx" TargetMode="External"/><Relationship Id="rId10" Type="http://schemas.openxmlformats.org/officeDocument/2006/relationships/hyperlink" Target="https://mentor.ieee.org/802.11/dcn/22/11-22-0157-00-00bh-mac-address-designation-maad.pptx" TargetMode="External"/><Relationship Id="rId4" Type="http://schemas.openxmlformats.org/officeDocument/2006/relationships/hyperlink" Target="https://mentor.ieee.org/802.11/dcn/21/11-21-0332-29-00bh-issues-tracking.docx" TargetMode="External"/><Relationship Id="rId9" Type="http://schemas.openxmlformats.org/officeDocument/2006/relationships/hyperlink" Target="https://mentor.ieee.org/802.11/dcn/22/11-22-0158-00-00bh-sta-generated-device-i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2022-01-21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2022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11-21/1995r6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</a:t>
            </a:r>
            <a:r>
              <a:rPr lang="en-US" dirty="0">
                <a:hlinkClick r:id="rId4"/>
              </a:rPr>
              <a:t>11-21/0332r29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Contributions reviewed (solutions direction, some with draft text):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5"/>
              </a:rPr>
              <a:t>11-22/0117r0</a:t>
            </a:r>
            <a:r>
              <a:rPr lang="en-US" altLang="en-US" sz="1800" dirty="0">
                <a:solidFill>
                  <a:schemeClr val="tx1"/>
                </a:solidFill>
              </a:rPr>
              <a:t> : </a:t>
            </a:r>
            <a:r>
              <a:rPr lang="en-US" altLang="en-US" sz="1800" dirty="0"/>
              <a:t>Secure Device ID exchange concept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6"/>
              </a:rPr>
              <a:t>11-22/0118r0</a:t>
            </a:r>
            <a:r>
              <a:rPr lang="en-US" altLang="en-US" sz="1800" dirty="0">
                <a:solidFill>
                  <a:schemeClr val="tx1"/>
                </a:solidFill>
              </a:rPr>
              <a:t> : </a:t>
            </a:r>
            <a:r>
              <a:rPr lang="en-US" altLang="en-US" sz="1800" dirty="0"/>
              <a:t>IRMA with ID Query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7"/>
              </a:rPr>
              <a:t>11-22/0145r0</a:t>
            </a:r>
            <a:r>
              <a:rPr lang="en-US" altLang="en-US" sz="1800" dirty="0">
                <a:solidFill>
                  <a:schemeClr val="tx1"/>
                </a:solidFill>
              </a:rPr>
              <a:t> : </a:t>
            </a:r>
            <a:r>
              <a:rPr lang="en-US" altLang="en-US" sz="1800" dirty="0"/>
              <a:t>STA identifier way forward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8"/>
              </a:rPr>
              <a:t>11-22/0154r0</a:t>
            </a:r>
            <a:r>
              <a:rPr lang="en-US" altLang="en-US" sz="1800" dirty="0">
                <a:solidFill>
                  <a:schemeClr val="tx1"/>
                </a:solidFill>
              </a:rPr>
              <a:t> : Opaque device ID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9"/>
              </a:rPr>
              <a:t>11-22/0158r0</a:t>
            </a:r>
            <a:r>
              <a:rPr lang="en-US" altLang="en-US" sz="1800" dirty="0">
                <a:solidFill>
                  <a:schemeClr val="tx1"/>
                </a:solidFill>
              </a:rPr>
              <a:t> : STA generated Device ID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0"/>
              </a:rPr>
              <a:t>11-22/0157r0</a:t>
            </a:r>
            <a:r>
              <a:rPr lang="en-US" altLang="en-US" sz="1800" dirty="0">
                <a:solidFill>
                  <a:schemeClr val="tx1"/>
                </a:solidFill>
              </a:rPr>
              <a:t> : MAC Address designation MAAD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1"/>
              </a:rPr>
              <a:t>11-21/1634r2</a:t>
            </a:r>
            <a:r>
              <a:rPr lang="en-US" altLang="en-US" sz="1800" dirty="0">
                <a:solidFill>
                  <a:schemeClr val="tx1"/>
                </a:solidFill>
              </a:rPr>
              <a:t> : Non-MAC device identifier requirements for TGbh (partially reviewed)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Missed target for D0.1, again, out of this session, timeline update needed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hlinkClick r:id="rId12"/>
            </a:endParaRP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Consider proposed solutions for impacted features/functions, and incorporate into D0.1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Review what items remain open, for a complete D1.0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Still targeting D1.0 out of March – need to consider if that is feasible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WBA liaison response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8749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PAR approved				</a:t>
            </a:r>
            <a:r>
              <a:rPr lang="en-US" altLang="zh-CN" sz="2400" dirty="0">
                <a:highlight>
                  <a:srgbClr val="00FF00"/>
                </a:highlight>
              </a:rPr>
              <a:t>Feb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First TG meeting			</a:t>
            </a:r>
            <a:r>
              <a:rPr lang="en-US" altLang="zh-CN" sz="2400" dirty="0">
                <a:highlight>
                  <a:srgbClr val="00FF00"/>
                </a:highlight>
              </a:rPr>
              <a:t>Mar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D0.1 					</a:t>
            </a:r>
            <a:r>
              <a:rPr lang="en-US" altLang="zh-CN" sz="2400" dirty="0">
                <a:highlight>
                  <a:srgbClr val="FF0000"/>
                </a:highlight>
              </a:rPr>
              <a:t>Jan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Letter Ballot (D1.0)		Mar 2022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Recirculation LB (D2.0)		Jul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SA Ballot (D3.0)			Nov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Final 802.11 WG approval		Mar 2023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802 EC approval			May 2023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 err="1"/>
              <a:t>RevCom</a:t>
            </a:r>
            <a:r>
              <a:rPr lang="en-US" altLang="zh-CN" sz="2400" dirty="0"/>
              <a:t> and SASB approval		May 2023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Feb 8, 9:00-11:00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Feb 17, 17:00-19:00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Feb 22, 9:00-11:00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 3, 17:00-19:00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2022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7244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Four meeting slots planned</a:t>
            </a:r>
          </a:p>
          <a:p>
            <a:pPr marL="0" indent="0">
              <a:lnSpc>
                <a:spcPct val="90000"/>
              </a:lnSpc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Consider “solutions” to use cases that are in 802.11 scope to resolve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Formulate D1.0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12054</TotalTime>
  <Words>380</Words>
  <Application>Microsoft Office PowerPoint</Application>
  <PresentationFormat>On-screen Show (4:3)</PresentationFormat>
  <Paragraphs>87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Next steps</vt:lpstr>
      <vt:lpstr>Timeline</vt:lpstr>
      <vt:lpstr>Teleconference(s)</vt:lpstr>
      <vt:lpstr>March 2022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359</cp:revision>
  <cp:lastPrinted>1998-02-10T13:28:06Z</cp:lastPrinted>
  <dcterms:created xsi:type="dcterms:W3CDTF">2009-07-15T16:38:20Z</dcterms:created>
  <dcterms:modified xsi:type="dcterms:W3CDTF">2022-01-21T17:23:31Z</dcterms:modified>
</cp:coreProperties>
</file>