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83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C9A2D-DD35-43D5-BC42-CA05BAABAE81}" v="3" dt="2022-01-21T16:28:31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90" d="100"/>
          <a:sy n="90" d="100"/>
        </p:scale>
        <p:origin x="96" y="3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036C9A2D-DD35-43D5-BC42-CA05BAABAE81}"/>
    <pc:docChg chg="custSel delSld modSld modMainMaster">
      <pc:chgData name="Mike Montemurro" userId="40c20c913ca7511e" providerId="LiveId" clId="{036C9A2D-DD35-43D5-BC42-CA05BAABAE81}" dt="2022-01-24T23:20:58.890" v="422" actId="20577"/>
      <pc:docMkLst>
        <pc:docMk/>
      </pc:docMkLst>
      <pc:sldChg chg="modSp mod">
        <pc:chgData name="Mike Montemurro" userId="40c20c913ca7511e" providerId="LiveId" clId="{036C9A2D-DD35-43D5-BC42-CA05BAABAE81}" dt="2022-01-24T23:19:08.980" v="413" actId="5793"/>
        <pc:sldMkLst>
          <pc:docMk/>
          <pc:sldMk cId="0" sldId="288"/>
        </pc:sldMkLst>
        <pc:spChg chg="mod">
          <ac:chgData name="Mike Montemurro" userId="40c20c913ca7511e" providerId="LiveId" clId="{036C9A2D-DD35-43D5-BC42-CA05BAABAE81}" dt="2022-01-24T23:19:08.980" v="413" actId="5793"/>
          <ac:spMkLst>
            <pc:docMk/>
            <pc:sldMk cId="0" sldId="288"/>
            <ac:spMk id="4" creationId="{69CC6D9C-231E-4010-9950-661F4D83FA2C}"/>
          </ac:spMkLst>
        </pc:spChg>
        <pc:spChg chg="mod">
          <ac:chgData name="Mike Montemurro" userId="40c20c913ca7511e" providerId="LiveId" clId="{036C9A2D-DD35-43D5-BC42-CA05BAABAE81}" dt="2022-01-21T16:26:01.719" v="4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Mike Montemurro" userId="40c20c913ca7511e" providerId="LiveId" clId="{036C9A2D-DD35-43D5-BC42-CA05BAABAE81}" dt="2022-01-21T16:24:13.579" v="25" actId="20577"/>
        <pc:sldMkLst>
          <pc:docMk/>
          <pc:sldMk cId="0" sldId="290"/>
        </pc:sldMkLst>
        <pc:spChg chg="mod">
          <ac:chgData name="Mike Montemurro" userId="40c20c913ca7511e" providerId="LiveId" clId="{036C9A2D-DD35-43D5-BC42-CA05BAABAE81}" dt="2022-01-21T16:23:22.472" v="1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036C9A2D-DD35-43D5-BC42-CA05BAABAE81}" dt="2022-01-21T16:24:13.579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036C9A2D-DD35-43D5-BC42-CA05BAABAE81}" dt="2022-01-24T23:20:58.890" v="422" actId="20577"/>
        <pc:sldMkLst>
          <pc:docMk/>
          <pc:sldMk cId="2868633806" sldId="523"/>
        </pc:sldMkLst>
        <pc:spChg chg="mod">
          <ac:chgData name="Mike Montemurro" userId="40c20c913ca7511e" providerId="LiveId" clId="{036C9A2D-DD35-43D5-BC42-CA05BAABAE81}" dt="2022-01-24T23:20:58.890" v="42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del">
        <pc:chgData name="Mike Montemurro" userId="40c20c913ca7511e" providerId="LiveId" clId="{036C9A2D-DD35-43D5-BC42-CA05BAABAE81}" dt="2022-01-21T17:21:10.924" v="326" actId="47"/>
        <pc:sldMkLst>
          <pc:docMk/>
          <pc:sldMk cId="3476538050" sldId="882"/>
        </pc:sldMkLst>
      </pc:sldChg>
      <pc:sldChg chg="modSp mod">
        <pc:chgData name="Mike Montemurro" userId="40c20c913ca7511e" providerId="LiveId" clId="{036C9A2D-DD35-43D5-BC42-CA05BAABAE81}" dt="2022-01-24T23:15:30.989" v="356" actId="20577"/>
        <pc:sldMkLst>
          <pc:docMk/>
          <pc:sldMk cId="3629686439" sldId="883"/>
        </pc:sldMkLst>
        <pc:spChg chg="mod">
          <ac:chgData name="Mike Montemurro" userId="40c20c913ca7511e" providerId="LiveId" clId="{036C9A2D-DD35-43D5-BC42-CA05BAABAE81}" dt="2022-01-21T16:28:37.667" v="308" actId="20577"/>
          <ac:spMkLst>
            <pc:docMk/>
            <pc:sldMk cId="3629686439" sldId="883"/>
            <ac:spMk id="5125" creationId="{00000000-0000-0000-0000-000000000000}"/>
          </ac:spMkLst>
        </pc:spChg>
        <pc:spChg chg="mod">
          <ac:chgData name="Mike Montemurro" userId="40c20c913ca7511e" providerId="LiveId" clId="{036C9A2D-DD35-43D5-BC42-CA05BAABAE81}" dt="2022-01-24T23:15:30.989" v="356" actId="20577"/>
          <ac:spMkLst>
            <pc:docMk/>
            <pc:sldMk cId="3629686439" sldId="883"/>
            <ac:spMk id="5126" creationId="{00000000-0000-0000-0000-000000000000}"/>
          </ac:spMkLst>
        </pc:spChg>
      </pc:sldChg>
      <pc:sldMasterChg chg="modSp mod modSldLayout">
        <pc:chgData name="Mike Montemurro" userId="40c20c913ca7511e" providerId="LiveId" clId="{036C9A2D-DD35-43D5-BC42-CA05BAABAE81}" dt="2022-01-21T16:25:47.864" v="4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036C9A2D-DD35-43D5-BC42-CA05BAABAE81}" dt="2022-01-21T16:25:47.864" v="43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036C9A2D-DD35-43D5-BC42-CA05BAABAE81}" dt="2022-01-21T16:24:51.511" v="37" actId="20577"/>
          <pc:sldLayoutMkLst>
            <pc:docMk/>
            <pc:sldMasterMk cId="0" sldId="2147483648"/>
            <pc:sldLayoutMk cId="0" sldId="2147484216"/>
          </pc:sldLayoutMkLst>
          <pc:spChg chg="mod">
            <ac:chgData name="Mike Montemurro" userId="40c20c913ca7511e" providerId="LiveId" clId="{036C9A2D-DD35-43D5-BC42-CA05BAABAE81}" dt="2022-01-21T16:24:51.511" v="37" actId="20577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225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802.11-22/0160r0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January 2022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2022-01-24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2081214" y="2360614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4" y="2360614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Approved remaining CC35 comment resolutions</a:t>
            </a:r>
          </a:p>
          <a:p>
            <a:pPr>
              <a:lnSpc>
                <a:spcPct val="90000"/>
              </a:lnSpc>
            </a:pPr>
            <a:r>
              <a:rPr lang="en-US" dirty="0"/>
              <a:t>Initiated comment resolution for comments received in initial LB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Approved 108 comment resolutions</a:t>
            </a:r>
          </a:p>
          <a:p>
            <a:pPr>
              <a:lnSpc>
                <a:spcPct val="90000"/>
              </a:lnSpc>
            </a:pPr>
            <a:r>
              <a:rPr lang="en-US" dirty="0"/>
              <a:t>Timeline change (next slide)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2021– Initial meeting, issue comment collection on IEEE </a:t>
            </a:r>
            <a:r>
              <a:rPr lang="en-US" altLang="en-US" sz="2000">
                <a:solidFill>
                  <a:srgbClr val="00B050"/>
                </a:solidFill>
              </a:rPr>
              <a:t>Std 802.11-2020</a:t>
            </a:r>
            <a:endParaRPr lang="en-US" altLang="en-US" sz="2000" dirty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Jul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9966"/>
                </a:solidFill>
              </a:rPr>
              <a:t>Mar 2023 – D3.0 Recirculation LB (11az + other amendments &lt;11bc, 11bd, 11bb&gt; 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9966"/>
                </a:solidFill>
              </a:rPr>
              <a:t>Sep 2023 – D4.0 Recirculation (&lt;other amendments – if Jul&gt;)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9966"/>
                </a:solidFill>
              </a:rPr>
              <a:t>Nov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9966"/>
                </a:solidFill>
              </a:rPr>
              <a:t>Mar 2024 – D6.0 Recirculation SA Ballot 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9966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Jun 2024 – D7.0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 2024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  <a:endParaRPr lang="en-US" sz="28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Timeline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62968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Next call: Monday 31 January 2022 at 10am ET, 2hrs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7, 14, </a:t>
            </a:r>
            <a:r>
              <a:rPr lang="en-US" altLang="en-US" b="1" dirty="0">
                <a:solidFill>
                  <a:srgbClr val="FF0000"/>
                </a:solidFill>
              </a:rPr>
              <a:t>25</a:t>
            </a:r>
            <a:r>
              <a:rPr lang="en-US" altLang="en-US" b="1" dirty="0"/>
              <a:t>, 28 Feb – 10am ET, 2hrs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21 Mar – 10am ET, 2hrs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b="1" dirty="0"/>
          </a:p>
          <a:p>
            <a:pPr>
              <a:lnSpc>
                <a:spcPct val="80000"/>
              </a:lnSpc>
            </a:pPr>
            <a:r>
              <a:rPr lang="en-US" altLang="en-US" b="1" dirty="0"/>
              <a:t>Request 5 sessions </a:t>
            </a:r>
            <a:r>
              <a:rPr lang="en-US" altLang="en-US" dirty="0"/>
              <a:t>f</a:t>
            </a:r>
            <a:r>
              <a:rPr lang="en-US" altLang="en-US" b="1" dirty="0"/>
              <a:t>or the March Plenary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comment resolution on initial LB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5560</TotalTime>
  <Words>295</Words>
  <Application>Microsoft Office PowerPoint</Application>
  <PresentationFormat>Widescreen</PresentationFormat>
  <Paragraphs>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January 2022</vt:lpstr>
      <vt:lpstr>Work Completed</vt:lpstr>
      <vt:lpstr>Updated Timeline</vt:lpstr>
      <vt:lpstr>Plans for March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197</cp:revision>
  <cp:lastPrinted>1998-02-10T13:28:06Z</cp:lastPrinted>
  <dcterms:created xsi:type="dcterms:W3CDTF">2007-05-21T21:00:37Z</dcterms:created>
  <dcterms:modified xsi:type="dcterms:W3CDTF">2022-01-24T23:21:22Z</dcterms:modified>
  <cp:category/>
</cp:coreProperties>
</file>