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89" r:id="rId3"/>
    <p:sldId id="291" r:id="rId4"/>
    <p:sldId id="290" r:id="rId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76" autoAdjust="0"/>
    <p:restoredTop sz="86380" autoAdjust="0"/>
  </p:normalViewPr>
  <p:slideViewPr>
    <p:cSldViewPr>
      <p:cViewPr varScale="1">
        <p:scale>
          <a:sx n="69" d="100"/>
          <a:sy n="69" d="100"/>
        </p:scale>
        <p:origin x="1508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Feb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Feb 2022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Feb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802.11-22/0157r3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Feb 2022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787802"/>
            <a:ext cx="7772400" cy="1310834"/>
          </a:xfrm>
          <a:noFill/>
        </p:spPr>
        <p:txBody>
          <a:bodyPr/>
          <a:lstStyle/>
          <a:p>
            <a:r>
              <a:rPr lang="en-US" dirty="0" smtClean="0"/>
              <a:t>TG </a:t>
            </a:r>
            <a:r>
              <a:rPr lang="en-US" dirty="0" err="1" smtClean="0"/>
              <a:t>bh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MAC Address Designation</a:t>
            </a:r>
            <a:br>
              <a:rPr lang="en-US" dirty="0" smtClean="0"/>
            </a:br>
            <a:r>
              <a:rPr lang="en-US" dirty="0" smtClean="0"/>
              <a:t>(MAAD MAC)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2022-02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477154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Company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Address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Phone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email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Graham Smith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SRT</a:t>
                      </a:r>
                      <a:r>
                        <a:rPr lang="en-US" sz="1400" baseline="0" dirty="0" smtClean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Sunrise , FL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gsmith@srtrl.com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9530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600" dirty="0" smtClean="0"/>
              <a:t>AP shows support for MAAD in Extended Capabilities</a:t>
            </a:r>
          </a:p>
          <a:p>
            <a:pPr lvl="1"/>
            <a:r>
              <a:rPr lang="en-US" sz="1400" dirty="0" smtClean="0"/>
              <a:t>STA does not indicate support.  Third party observer does not know MAAD is in use.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STA associates </a:t>
            </a:r>
          </a:p>
          <a:p>
            <a:pPr>
              <a:buFont typeface="+mj-lt"/>
              <a:buAutoNum type="arabicPeriod"/>
            </a:pPr>
            <a:r>
              <a:rPr lang="en-US" sz="1600" u="sng" dirty="0" smtClean="0"/>
              <a:t>At any time </a:t>
            </a:r>
            <a:r>
              <a:rPr lang="en-US" sz="1600" dirty="0" smtClean="0"/>
              <a:t>while associated, STA </a:t>
            </a:r>
            <a:r>
              <a:rPr lang="en-US" sz="1600" dirty="0" smtClean="0"/>
              <a:t>sends MAAD request</a:t>
            </a:r>
          </a:p>
          <a:p>
            <a:pPr lvl="1"/>
            <a:r>
              <a:rPr lang="en-US" sz="1400" dirty="0" smtClean="0"/>
              <a:t>MAD Request Action </a:t>
            </a:r>
            <a:r>
              <a:rPr lang="en-US" sz="1400" dirty="0" smtClean="0"/>
              <a:t>fame – does not form part of association.</a:t>
            </a:r>
            <a:endParaRPr lang="en-US" sz="1400" dirty="0" smtClean="0"/>
          </a:p>
          <a:p>
            <a:pPr>
              <a:buFont typeface="+mj-lt"/>
              <a:buAutoNum type="arabicPeriod"/>
            </a:pPr>
            <a:r>
              <a:rPr lang="en-US" sz="1600" dirty="0" smtClean="0"/>
              <a:t>AP sends MAAD response which is a 48 bit MAC address</a:t>
            </a:r>
          </a:p>
          <a:p>
            <a:pPr lvl="1"/>
            <a:r>
              <a:rPr lang="en-US" sz="1400" dirty="0" smtClean="0"/>
              <a:t>Locally administered</a:t>
            </a:r>
          </a:p>
          <a:p>
            <a:pPr lvl="1"/>
            <a:r>
              <a:rPr lang="en-US" sz="1400" dirty="0" smtClean="0"/>
              <a:t>AP stores the allocated MAAD MAC for that STA</a:t>
            </a:r>
          </a:p>
          <a:p>
            <a:pPr lvl="1"/>
            <a:r>
              <a:rPr lang="en-US" sz="1400" dirty="0" smtClean="0"/>
              <a:t>STA stores the </a:t>
            </a:r>
            <a:r>
              <a:rPr lang="en-US" sz="1400" dirty="0" smtClean="0"/>
              <a:t>allocated MAAD </a:t>
            </a:r>
            <a:r>
              <a:rPr lang="en-US" sz="1400" dirty="0" smtClean="0"/>
              <a:t>MAC for that </a:t>
            </a:r>
            <a:r>
              <a:rPr lang="en-US" sz="1400" dirty="0" smtClean="0"/>
              <a:t>AP</a:t>
            </a:r>
            <a:endParaRPr lang="en-US" sz="1600" dirty="0" smtClean="0"/>
          </a:p>
          <a:p>
            <a:pPr>
              <a:buFont typeface="+mj-lt"/>
              <a:buAutoNum type="arabicPeriod"/>
            </a:pPr>
            <a:r>
              <a:rPr lang="en-US" sz="1600" dirty="0" smtClean="0"/>
              <a:t>When STA </a:t>
            </a:r>
            <a:r>
              <a:rPr lang="en-US" sz="1600" dirty="0" smtClean="0"/>
              <a:t>comes back </a:t>
            </a:r>
            <a:r>
              <a:rPr lang="en-US" sz="1600" dirty="0" smtClean="0"/>
              <a:t>it uses </a:t>
            </a:r>
            <a:r>
              <a:rPr lang="en-US" sz="1600" dirty="0" smtClean="0"/>
              <a:t>the MAAD MAC </a:t>
            </a:r>
            <a:r>
              <a:rPr lang="en-US" sz="1600" dirty="0" smtClean="0"/>
              <a:t>Address  (or not)</a:t>
            </a:r>
            <a:endParaRPr lang="en-US" sz="1600" dirty="0" smtClean="0"/>
          </a:p>
          <a:p>
            <a:pPr>
              <a:buFont typeface="+mj-lt"/>
              <a:buAutoNum type="arabicPeriod"/>
            </a:pPr>
            <a:r>
              <a:rPr lang="en-US" sz="1600" dirty="0" smtClean="0"/>
              <a:t>AP instantly recognizes the </a:t>
            </a:r>
            <a:r>
              <a:rPr lang="en-US" sz="1600" dirty="0" smtClean="0"/>
              <a:t>STA from TA.</a:t>
            </a:r>
            <a:endParaRPr lang="en-US" sz="1600" dirty="0" smtClean="0"/>
          </a:p>
          <a:p>
            <a:pPr lvl="1"/>
            <a:r>
              <a:rPr lang="en-US" sz="1400" dirty="0" smtClean="0"/>
              <a:t>AP can identify the STA </a:t>
            </a:r>
            <a:r>
              <a:rPr lang="en-US" sz="1400" dirty="0" smtClean="0"/>
              <a:t>pre-association – e.g. directed probe</a:t>
            </a:r>
            <a:endParaRPr lang="en-US" sz="1400" dirty="0" smtClean="0"/>
          </a:p>
          <a:p>
            <a:pPr>
              <a:buFont typeface="+mj-lt"/>
              <a:buAutoNum type="arabicPeriod"/>
            </a:pPr>
            <a:r>
              <a:rPr lang="en-US" sz="1600" dirty="0" smtClean="0"/>
              <a:t>STA Associates using the </a:t>
            </a:r>
            <a:r>
              <a:rPr lang="en-US" sz="1600" dirty="0" smtClean="0"/>
              <a:t>allocated MAAD MAC as TA</a:t>
            </a:r>
            <a:endParaRPr lang="en-US" sz="1600" dirty="0" smtClean="0"/>
          </a:p>
          <a:p>
            <a:pPr>
              <a:buFont typeface="+mj-lt"/>
              <a:buAutoNum type="arabicPeriod"/>
            </a:pPr>
            <a:r>
              <a:rPr lang="en-US" sz="1600" u="sng" dirty="0" smtClean="0"/>
              <a:t>At any time</a:t>
            </a:r>
            <a:r>
              <a:rPr lang="en-US" sz="1600" dirty="0" smtClean="0"/>
              <a:t>, STA </a:t>
            </a:r>
            <a:r>
              <a:rPr lang="en-US" sz="1600" dirty="0" smtClean="0"/>
              <a:t>sends MAAD request and gets a new MAAD response with a new MAC </a:t>
            </a:r>
            <a:r>
              <a:rPr lang="en-US" sz="1600" dirty="0" smtClean="0"/>
              <a:t>Address</a:t>
            </a:r>
          </a:p>
          <a:p>
            <a:pPr lvl="1"/>
            <a:r>
              <a:rPr lang="en-US" sz="1200" dirty="0" smtClean="0"/>
              <a:t>Note that The request/response DOES NOT FORM PART OF ASSOCIATION.</a:t>
            </a:r>
            <a:endParaRPr lang="en-US" sz="1200" dirty="0" smtClean="0"/>
          </a:p>
          <a:p>
            <a:pPr>
              <a:buFont typeface="+mj-lt"/>
              <a:buAutoNum type="arabicPeriod"/>
            </a:pP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dirty="0" smtClean="0"/>
              <a:t>Etc. etc.</a:t>
            </a: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Feb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2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MAAD Action frames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237" y="1752600"/>
            <a:ext cx="8522635" cy="16764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8653" y="3347860"/>
            <a:ext cx="6406694" cy="162279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2209800" y="3962400"/>
            <a:ext cx="266541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>
                <a:ea typeface="MS Mincho"/>
              </a:rPr>
              <a:t>Octets:	        </a:t>
            </a:r>
            <a:r>
              <a:rPr lang="en-GB" sz="1100" dirty="0" smtClean="0">
                <a:ea typeface="MS Mincho"/>
              </a:rPr>
              <a:t>1                            1 </a:t>
            </a:r>
            <a:r>
              <a:rPr lang="en-GB" sz="1100" dirty="0">
                <a:ea typeface="MS Mincho"/>
              </a:rPr>
              <a:t>		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278313" y="4237387"/>
            <a:ext cx="4159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Figure – 9-ccc – MAAD Request Action field format</a:t>
            </a:r>
            <a:endParaRPr lang="en-US" sz="1400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484590"/>
              </p:ext>
            </p:extLst>
          </p:nvPr>
        </p:nvGraphicFramePr>
        <p:xfrm>
          <a:off x="2944813" y="4918417"/>
          <a:ext cx="2800350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1550">
                  <a:extLst>
                    <a:ext uri="{9D8B030D-6E8A-4147-A177-3AD203B41FA5}">
                      <a16:colId xmlns:a16="http://schemas.microsoft.com/office/drawing/2014/main" val="213889201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67800513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09276225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Category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MAAD Action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MAAD MAC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6416455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743099"/>
              </p:ext>
            </p:extLst>
          </p:nvPr>
        </p:nvGraphicFramePr>
        <p:xfrm>
          <a:off x="3200400" y="3725794"/>
          <a:ext cx="2114550" cy="2927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363041611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938400024"/>
                    </a:ext>
                  </a:extLst>
                </a:gridCol>
              </a:tblGrid>
              <a:tr h="2927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Category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MAAD Action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2700916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2209800" y="5221772"/>
            <a:ext cx="32015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/>
              <a:t>Octets:	        </a:t>
            </a:r>
            <a:r>
              <a:rPr lang="en-GB" sz="1100" dirty="0" smtClean="0"/>
              <a:t>1	    1</a:t>
            </a:r>
            <a:r>
              <a:rPr lang="en-GB" sz="1100" dirty="0"/>
              <a:t>	</a:t>
            </a:r>
            <a:r>
              <a:rPr lang="en-GB" sz="1100" dirty="0" smtClean="0"/>
              <a:t>     6</a:t>
            </a:r>
            <a:endParaRPr lang="en-US" sz="1100" dirty="0"/>
          </a:p>
        </p:txBody>
      </p:sp>
      <p:sp>
        <p:nvSpPr>
          <p:cNvPr id="21" name="TextBox 20"/>
          <p:cNvSpPr txBox="1"/>
          <p:nvPr/>
        </p:nvSpPr>
        <p:spPr>
          <a:xfrm>
            <a:off x="2140398" y="5473061"/>
            <a:ext cx="43184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Figure – 9-ddd – MAAD Response Action field format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9842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068387"/>
            <a:ext cx="7772400" cy="5105400"/>
          </a:xfrm>
        </p:spPr>
        <p:txBody>
          <a:bodyPr/>
          <a:lstStyle/>
          <a:p>
            <a:r>
              <a:rPr lang="en-US" sz="1800" dirty="0" smtClean="0"/>
              <a:t>Simple – very </a:t>
            </a:r>
            <a:r>
              <a:rPr lang="en-US" sz="1800" dirty="0" smtClean="0"/>
              <a:t>simple - </a:t>
            </a:r>
            <a:r>
              <a:rPr lang="en-US" sz="1600" b="1" dirty="0" smtClean="0"/>
              <a:t>Easily </a:t>
            </a:r>
            <a:r>
              <a:rPr lang="en-US" sz="1600" b="1" dirty="0" smtClean="0"/>
              <a:t>implemented</a:t>
            </a:r>
            <a:r>
              <a:rPr lang="en-US" sz="1600" dirty="0" smtClean="0"/>
              <a:t>.</a:t>
            </a:r>
          </a:p>
          <a:p>
            <a:pPr lvl="1"/>
            <a:r>
              <a:rPr lang="en-US" sz="1600" dirty="0" smtClean="0"/>
              <a:t>No </a:t>
            </a:r>
            <a:r>
              <a:rPr lang="en-US" sz="1600" dirty="0" smtClean="0"/>
              <a:t>crypto </a:t>
            </a:r>
            <a:r>
              <a:rPr lang="en-US" sz="1600" dirty="0" smtClean="0"/>
              <a:t>requirements, </a:t>
            </a:r>
            <a:endParaRPr lang="en-US" sz="1600" dirty="0" smtClean="0"/>
          </a:p>
          <a:p>
            <a:pPr lvl="1"/>
            <a:r>
              <a:rPr lang="en-US" sz="1600" dirty="0" smtClean="0"/>
              <a:t>Action frame exchange can take place </a:t>
            </a:r>
            <a:r>
              <a:rPr lang="en-US" sz="1600" b="1" dirty="0" smtClean="0"/>
              <a:t>at any time </a:t>
            </a:r>
            <a:r>
              <a:rPr lang="en-US" sz="1600" dirty="0" smtClean="0"/>
              <a:t>whilst associated </a:t>
            </a:r>
            <a:r>
              <a:rPr lang="en-US" sz="1600" dirty="0" smtClean="0"/>
              <a:t> - does </a:t>
            </a:r>
            <a:r>
              <a:rPr lang="en-US" sz="1600" b="1" dirty="0" smtClean="0"/>
              <a:t>not form part of the association</a:t>
            </a:r>
            <a:endParaRPr lang="en-US" sz="1600" b="1" dirty="0" smtClean="0"/>
          </a:p>
          <a:p>
            <a:r>
              <a:rPr lang="en-US" sz="1800" dirty="0" smtClean="0"/>
              <a:t>MAAD Address changes every time </a:t>
            </a:r>
            <a:r>
              <a:rPr lang="en-US" sz="1800" dirty="0" smtClean="0"/>
              <a:t>(if STA so wishes) so </a:t>
            </a:r>
            <a:r>
              <a:rPr lang="en-US" sz="1800" dirty="0" smtClean="0"/>
              <a:t>no STA </a:t>
            </a:r>
            <a:r>
              <a:rPr lang="en-US" sz="1800" dirty="0" smtClean="0"/>
              <a:t>spoof possible</a:t>
            </a:r>
            <a:endParaRPr lang="en-US" sz="1800" dirty="0" smtClean="0"/>
          </a:p>
          <a:p>
            <a:pPr lvl="1"/>
            <a:r>
              <a:rPr lang="en-US" sz="1600" dirty="0" smtClean="0"/>
              <a:t>Also 3</a:t>
            </a:r>
            <a:r>
              <a:rPr lang="en-US" sz="1600" baseline="30000" dirty="0" smtClean="0"/>
              <a:t>rd</a:t>
            </a:r>
            <a:r>
              <a:rPr lang="en-US" sz="1600" dirty="0" smtClean="0"/>
              <a:t> party cannot tell scheme in use (STA does not indicate support)  </a:t>
            </a:r>
          </a:p>
          <a:p>
            <a:r>
              <a:rPr lang="en-US" sz="1800" dirty="0" smtClean="0"/>
              <a:t>STA initiates </a:t>
            </a:r>
            <a:r>
              <a:rPr lang="en-US" sz="1800" b="0" dirty="0" smtClean="0"/>
              <a:t>(is in control</a:t>
            </a:r>
            <a:r>
              <a:rPr lang="en-US" sz="1800" dirty="0" smtClean="0"/>
              <a:t>)  BUT AP allocates </a:t>
            </a:r>
          </a:p>
          <a:p>
            <a:pPr lvl="1"/>
            <a:r>
              <a:rPr lang="en-US" sz="1600" dirty="0" smtClean="0"/>
              <a:t>No duplications, easy opt-in opt-out for STA.</a:t>
            </a:r>
            <a:endParaRPr lang="en-US" sz="1600" dirty="0" smtClean="0"/>
          </a:p>
          <a:p>
            <a:pPr lvl="1"/>
            <a:r>
              <a:rPr lang="en-US" sz="1600" dirty="0" smtClean="0"/>
              <a:t>STA can use same MAAD MAC across </a:t>
            </a:r>
            <a:r>
              <a:rPr lang="en-US" sz="1600" dirty="0" smtClean="0"/>
              <a:t>ESS.</a:t>
            </a:r>
            <a:endParaRPr lang="en-US" sz="1600" dirty="0" smtClean="0"/>
          </a:p>
          <a:p>
            <a:r>
              <a:rPr lang="en-US" sz="1800" dirty="0" smtClean="0"/>
              <a:t>AP </a:t>
            </a:r>
            <a:r>
              <a:rPr lang="en-US" sz="1800" dirty="0" smtClean="0"/>
              <a:t>can recognize </a:t>
            </a:r>
            <a:r>
              <a:rPr lang="en-US" sz="1800" dirty="0"/>
              <a:t>STA pre-association</a:t>
            </a:r>
          </a:p>
          <a:p>
            <a:pPr lvl="1"/>
            <a:r>
              <a:rPr lang="en-US" sz="1600" dirty="0"/>
              <a:t>MAAD MAC </a:t>
            </a:r>
            <a:r>
              <a:rPr lang="en-US" sz="1600" dirty="0" smtClean="0"/>
              <a:t>as TA in </a:t>
            </a:r>
            <a:r>
              <a:rPr lang="en-US" sz="1600" dirty="0"/>
              <a:t>association </a:t>
            </a:r>
            <a:r>
              <a:rPr lang="en-US" sz="1600" dirty="0" smtClean="0"/>
              <a:t>requests </a:t>
            </a:r>
            <a:r>
              <a:rPr lang="en-US" sz="1600" dirty="0"/>
              <a:t>and probes.  </a:t>
            </a:r>
            <a:endParaRPr lang="en-US" sz="1600" dirty="0" smtClean="0"/>
          </a:p>
          <a:p>
            <a:pPr lvl="1"/>
            <a:r>
              <a:rPr lang="en-US" sz="1600" dirty="0" smtClean="0"/>
              <a:t>AP can note from a directed probe that a known STA is within </a:t>
            </a:r>
            <a:r>
              <a:rPr lang="en-US" sz="1600" dirty="0" smtClean="0"/>
              <a:t>range (e.g. Home Use Case).</a:t>
            </a:r>
            <a:endParaRPr lang="en-US" sz="1600" dirty="0"/>
          </a:p>
          <a:p>
            <a:r>
              <a:rPr lang="en-US" sz="1800" dirty="0" smtClean="0"/>
              <a:t>No calculations required other than AP generating a 48 bit address</a:t>
            </a:r>
          </a:p>
          <a:p>
            <a:pPr lvl="1"/>
            <a:r>
              <a:rPr lang="en-US" sz="1600" dirty="0" smtClean="0"/>
              <a:t>Simple for STA and </a:t>
            </a:r>
            <a:r>
              <a:rPr lang="en-US" sz="1600" dirty="0" smtClean="0"/>
              <a:t>AP, easily implemented</a:t>
            </a:r>
            <a:endParaRPr lang="en-US" sz="1600" dirty="0" smtClean="0"/>
          </a:p>
          <a:p>
            <a:r>
              <a:rPr lang="en-US" sz="1800" dirty="0" smtClean="0"/>
              <a:t>Meets all the criteria for Use Cases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2587"/>
          </a:xfrm>
        </p:spPr>
        <p:txBody>
          <a:bodyPr/>
          <a:lstStyle/>
          <a:p>
            <a:r>
              <a:rPr lang="en-US" sz="2800" dirty="0" smtClean="0"/>
              <a:t>ADVANTAGES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26669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108892</TotalTime>
  <Words>412</Words>
  <Application>Microsoft Office PowerPoint</Application>
  <PresentationFormat>On-screen Show (4:3)</PresentationFormat>
  <Paragraphs>71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MS Mincho</vt:lpstr>
      <vt:lpstr>Times New Roman</vt:lpstr>
      <vt:lpstr>Default Design</vt:lpstr>
      <vt:lpstr>TG bh MAC Address Designation (MAAD MAC)</vt:lpstr>
      <vt:lpstr>Outline</vt:lpstr>
      <vt:lpstr>MAAD Action frames</vt:lpstr>
      <vt:lpstr>ADVANTAGES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User</cp:lastModifiedBy>
  <cp:revision>1813</cp:revision>
  <cp:lastPrinted>1998-02-10T13:28:06Z</cp:lastPrinted>
  <dcterms:created xsi:type="dcterms:W3CDTF">1998-02-10T13:07:52Z</dcterms:created>
  <dcterms:modified xsi:type="dcterms:W3CDTF">2022-02-13T19:10:36Z</dcterms:modified>
</cp:coreProperties>
</file>