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9" r:id="rId3"/>
    <p:sldId id="290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80" d="100"/>
          <a:sy n="80" d="100"/>
        </p:scale>
        <p:origin x="11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802.11-22/0157r2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 </a:t>
            </a:r>
            <a:r>
              <a:rPr lang="en-US" dirty="0" smtClean="0"/>
              <a:t>Address Designation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MAAD MAC)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2022-02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shows support for MAAD in Extended Capabilities</a:t>
            </a:r>
          </a:p>
          <a:p>
            <a:pPr lvl="1"/>
            <a:r>
              <a:rPr lang="en-US" sz="1400" dirty="0" smtClean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</a:t>
            </a:r>
          </a:p>
          <a:p>
            <a:pPr lvl="1"/>
            <a:r>
              <a:rPr lang="en-US" sz="1400" dirty="0" smtClean="0"/>
              <a:t>MAD Request Action fame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sends MAAD response which is a 48 bit MAC address</a:t>
            </a:r>
          </a:p>
          <a:p>
            <a:pPr lvl="1"/>
            <a:r>
              <a:rPr lang="en-US" sz="1400" dirty="0" smtClean="0"/>
              <a:t>Locally administered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MAAD MAC for that AP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comes back and uses the MAAD MAC Address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STA.</a:t>
            </a:r>
          </a:p>
          <a:p>
            <a:pPr lvl="1"/>
            <a:r>
              <a:rPr lang="en-US" sz="1400" dirty="0" smtClean="0"/>
              <a:t>AP can identify the STA pre-association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MAAD MAC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 and gets a new MAAD response with a new MAC Address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Etc. etc.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sz="1800" dirty="0" smtClean="0"/>
              <a:t>Simple – very simple</a:t>
            </a:r>
          </a:p>
          <a:p>
            <a:pPr lvl="1"/>
            <a:r>
              <a:rPr lang="en-US" sz="1600" dirty="0" smtClean="0"/>
              <a:t>One action frame exchange (short)</a:t>
            </a:r>
          </a:p>
          <a:p>
            <a:pPr lvl="1"/>
            <a:r>
              <a:rPr lang="en-US" sz="1600" dirty="0" smtClean="0"/>
              <a:t>Easily implemented.</a:t>
            </a:r>
          </a:p>
          <a:p>
            <a:pPr lvl="1"/>
            <a:r>
              <a:rPr lang="en-US" sz="1600" dirty="0" smtClean="0"/>
              <a:t>No crypto requirements (post association) </a:t>
            </a:r>
          </a:p>
          <a:p>
            <a:pPr lvl="1"/>
            <a:r>
              <a:rPr lang="en-US" sz="1600" dirty="0" smtClean="0"/>
              <a:t>Action frame exchange can take place at any time whilst associated </a:t>
            </a:r>
            <a:endParaRPr lang="en-US" sz="1600" dirty="0" smtClean="0"/>
          </a:p>
          <a:p>
            <a:r>
              <a:rPr lang="en-US" sz="1800" dirty="0" smtClean="0"/>
              <a:t>MAAD Address changes every time </a:t>
            </a:r>
            <a:r>
              <a:rPr lang="en-US" sz="1800" dirty="0" smtClean="0"/>
              <a:t>so no </a:t>
            </a:r>
            <a:r>
              <a:rPr lang="en-US" sz="1800" dirty="0" smtClean="0"/>
              <a:t>STA </a:t>
            </a:r>
            <a:r>
              <a:rPr lang="en-US" sz="1800" dirty="0" smtClean="0"/>
              <a:t>spoof</a:t>
            </a:r>
          </a:p>
          <a:p>
            <a:pPr lvl="1"/>
            <a:r>
              <a:rPr lang="en-US" sz="1600" dirty="0" smtClean="0"/>
              <a:t>Also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cannot tell scheme in use (STA does not indicate support)  </a:t>
            </a:r>
            <a:endParaRPr lang="en-US" sz="1600" dirty="0" smtClean="0"/>
          </a:p>
          <a:p>
            <a:r>
              <a:rPr lang="en-US" sz="1800" dirty="0" smtClean="0"/>
              <a:t>AP allocates MAAD MAC </a:t>
            </a:r>
            <a:r>
              <a:rPr lang="en-US" sz="1800" dirty="0" smtClean="0"/>
              <a:t>Address</a:t>
            </a:r>
          </a:p>
          <a:p>
            <a:pPr lvl="1"/>
            <a:r>
              <a:rPr lang="en-US" sz="1600" dirty="0" smtClean="0"/>
              <a:t>No duplications</a:t>
            </a:r>
          </a:p>
          <a:p>
            <a:pPr lvl="1"/>
            <a:r>
              <a:rPr lang="en-US" sz="1600" dirty="0" smtClean="0"/>
              <a:t>STA can use same MAAD MAC across ESS</a:t>
            </a:r>
          </a:p>
          <a:p>
            <a:r>
              <a:rPr lang="en-US" sz="1800" dirty="0" smtClean="0"/>
              <a:t>AP </a:t>
            </a:r>
            <a:r>
              <a:rPr lang="en-US" sz="1800" dirty="0"/>
              <a:t>recognizes STA pre-association</a:t>
            </a:r>
          </a:p>
          <a:p>
            <a:pPr lvl="1"/>
            <a:r>
              <a:rPr lang="en-US" sz="1600" dirty="0"/>
              <a:t>MAAD MAC </a:t>
            </a:r>
            <a:r>
              <a:rPr lang="en-US" sz="1600" dirty="0" smtClean="0"/>
              <a:t>as TA in </a:t>
            </a:r>
            <a:r>
              <a:rPr lang="en-US" sz="1600" dirty="0"/>
              <a:t>association </a:t>
            </a:r>
            <a:r>
              <a:rPr lang="en-US" sz="1600" dirty="0" smtClean="0"/>
              <a:t>requests </a:t>
            </a:r>
            <a:r>
              <a:rPr lang="en-US" sz="1600" dirty="0"/>
              <a:t>and probes.  </a:t>
            </a:r>
            <a:endParaRPr lang="en-US" sz="1600" dirty="0" smtClean="0"/>
          </a:p>
          <a:p>
            <a:pPr lvl="1"/>
            <a:r>
              <a:rPr lang="en-US" sz="1600" dirty="0" smtClean="0"/>
              <a:t>AP can note from a directed probe that a known STA is within range.</a:t>
            </a:r>
            <a:endParaRPr lang="en-US" sz="1600" dirty="0"/>
          </a:p>
          <a:p>
            <a:r>
              <a:rPr lang="en-US" sz="1800" dirty="0" smtClean="0"/>
              <a:t>No </a:t>
            </a:r>
            <a:r>
              <a:rPr lang="en-US" sz="1800" dirty="0" smtClean="0"/>
              <a:t>calculations required other than </a:t>
            </a:r>
            <a:r>
              <a:rPr lang="en-US" sz="1800" dirty="0" smtClean="0"/>
              <a:t>AP generating </a:t>
            </a:r>
            <a:r>
              <a:rPr lang="en-US" sz="1800" dirty="0" smtClean="0"/>
              <a:t>a 48 bit address</a:t>
            </a:r>
          </a:p>
          <a:p>
            <a:pPr lvl="1"/>
            <a:r>
              <a:rPr lang="en-US" sz="1600" dirty="0" smtClean="0"/>
              <a:t>Simple for STA and </a:t>
            </a:r>
            <a:r>
              <a:rPr lang="en-US" sz="1600" dirty="0" smtClean="0"/>
              <a:t>AP</a:t>
            </a:r>
            <a:endParaRPr lang="en-US" sz="1600" dirty="0" smtClean="0"/>
          </a:p>
          <a:p>
            <a:r>
              <a:rPr lang="en-US" sz="1800" dirty="0" smtClean="0"/>
              <a:t>Meets </a:t>
            </a:r>
            <a:r>
              <a:rPr lang="en-US" sz="1800" dirty="0" smtClean="0"/>
              <a:t>all the </a:t>
            </a:r>
            <a:r>
              <a:rPr lang="en-US" sz="1800" dirty="0" smtClean="0"/>
              <a:t>criteria for Use Cases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108866</TotalTime>
  <Words>296</Words>
  <Application>Microsoft Office PowerPoint</Application>
  <PresentationFormat>On-screen Show (4:3)</PresentationFormat>
  <Paragraphs>60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Default Design</vt:lpstr>
      <vt:lpstr>TG bh MAC Address Designation (MAAD MAC)</vt:lpstr>
      <vt:lpstr>Outline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1810</cp:revision>
  <cp:lastPrinted>1998-02-10T13:28:06Z</cp:lastPrinted>
  <dcterms:created xsi:type="dcterms:W3CDTF">1998-02-10T13:07:52Z</dcterms:created>
  <dcterms:modified xsi:type="dcterms:W3CDTF">2022-02-08T22:11:03Z</dcterms:modified>
</cp:coreProperties>
</file>