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9" r:id="rId2"/>
    <p:sldId id="289" r:id="rId3"/>
    <p:sldId id="290" r:id="rId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6" autoAdjust="0"/>
    <p:restoredTop sz="86380" autoAdjust="0"/>
  </p:normalViewPr>
  <p:slideViewPr>
    <p:cSldViewPr>
      <p:cViewPr varScale="1">
        <p:scale>
          <a:sx n="80" d="100"/>
          <a:sy n="80" d="100"/>
        </p:scale>
        <p:origin x="1188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802.11-22/0157r1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2022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771525" y="787802"/>
            <a:ext cx="7772400" cy="1310834"/>
          </a:xfrm>
          <a:noFill/>
        </p:spPr>
        <p:txBody>
          <a:bodyPr/>
          <a:lstStyle/>
          <a:p>
            <a:r>
              <a:rPr lang="en-US" dirty="0" smtClean="0"/>
              <a:t>TG </a:t>
            </a:r>
            <a:r>
              <a:rPr lang="en-US" dirty="0" err="1" smtClean="0"/>
              <a:t>bh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MAC </a:t>
            </a:r>
            <a:r>
              <a:rPr lang="en-US" dirty="0" smtClean="0"/>
              <a:t>Address Designation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/>
              <a:t>MAAD MAC)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2022-02</a:t>
            </a:r>
            <a:endParaRPr lang="en-US" sz="2000" b="0" dirty="0" smtClean="0"/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477154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Name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Company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Address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Phone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email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Graham Smith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SRT</a:t>
                      </a:r>
                      <a:r>
                        <a:rPr lang="en-US" sz="1400" baseline="0" dirty="0" smtClean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Sunrise , FL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gsmith@srtrl.com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953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 smtClean="0"/>
              <a:t>AP shows support for MAAD in Extended Capabilities</a:t>
            </a:r>
          </a:p>
          <a:p>
            <a:pPr lvl="1"/>
            <a:r>
              <a:rPr lang="en-US" sz="1400" dirty="0" smtClean="0"/>
              <a:t>STA does not indicate support.  Third party observer does not know MAAD is in use.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</a:t>
            </a:r>
          </a:p>
          <a:p>
            <a:pPr lvl="1"/>
            <a:r>
              <a:rPr lang="en-US" sz="1400" dirty="0" smtClean="0"/>
              <a:t>MAD Request Action fame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sends MAAD response which is a 48 bit MAC address</a:t>
            </a:r>
          </a:p>
          <a:p>
            <a:pPr lvl="1"/>
            <a:r>
              <a:rPr lang="en-US" sz="1400" dirty="0" smtClean="0"/>
              <a:t>Locally administered</a:t>
            </a:r>
          </a:p>
          <a:p>
            <a:pPr lvl="1"/>
            <a:r>
              <a:rPr lang="en-US" sz="1400" dirty="0" smtClean="0"/>
              <a:t>AP stores the allocated MAAD MAC for that STA</a:t>
            </a:r>
          </a:p>
          <a:p>
            <a:pPr lvl="1"/>
            <a:r>
              <a:rPr lang="en-US" sz="1400" dirty="0" smtClean="0"/>
              <a:t>STA stores the MAAD MAC for that AP</a:t>
            </a:r>
            <a:endParaRPr lang="en-US" dirty="0"/>
          </a:p>
          <a:p>
            <a:pPr>
              <a:buFont typeface="+mj-lt"/>
              <a:buAutoNum type="arabicPeriod"/>
            </a:pPr>
            <a:endParaRPr lang="en-US" sz="1600" dirty="0" smtClean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STA comes back and uses the MAAD MAC Address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AP instantly recognizes the STA.</a:t>
            </a:r>
          </a:p>
          <a:p>
            <a:pPr lvl="1"/>
            <a:r>
              <a:rPr lang="en-US" sz="1400" dirty="0" smtClean="0"/>
              <a:t>AP can identify the STA pre-association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Associates using the MAAD MAC</a:t>
            </a:r>
          </a:p>
          <a:p>
            <a:pPr>
              <a:buFont typeface="+mj-lt"/>
              <a:buAutoNum type="arabicPeriod"/>
            </a:pPr>
            <a:r>
              <a:rPr lang="en-US" sz="1600" dirty="0" smtClean="0"/>
              <a:t>STA sends MAAD request and gets a new MAAD response with a new MAC Address</a:t>
            </a:r>
          </a:p>
          <a:p>
            <a:pPr>
              <a:buFont typeface="+mj-lt"/>
              <a:buAutoNum type="arabicPeriod"/>
            </a:pPr>
            <a:endParaRPr lang="en-US" sz="1600" dirty="0"/>
          </a:p>
          <a:p>
            <a:pPr>
              <a:buFont typeface="+mj-lt"/>
              <a:buAutoNum type="arabicPeriod"/>
            </a:pPr>
            <a:r>
              <a:rPr lang="en-US" sz="1600" dirty="0" smtClean="0"/>
              <a:t>Etc. etc.</a:t>
            </a:r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42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105400"/>
          </a:xfrm>
        </p:spPr>
        <p:txBody>
          <a:bodyPr/>
          <a:lstStyle/>
          <a:p>
            <a:r>
              <a:rPr lang="en-US" sz="2000" dirty="0" smtClean="0"/>
              <a:t>Simple – very simple</a:t>
            </a:r>
          </a:p>
          <a:p>
            <a:pPr lvl="1"/>
            <a:r>
              <a:rPr lang="en-US" sz="1800" dirty="0" smtClean="0"/>
              <a:t>One action frame exchange (short)</a:t>
            </a:r>
          </a:p>
          <a:p>
            <a:pPr lvl="1"/>
            <a:r>
              <a:rPr lang="en-US" sz="1800" dirty="0" smtClean="0"/>
              <a:t>Easily implemented.</a:t>
            </a:r>
          </a:p>
          <a:p>
            <a:pPr lvl="1"/>
            <a:r>
              <a:rPr lang="en-US" sz="1800" dirty="0" smtClean="0"/>
              <a:t>No crypto requirements (post association)  </a:t>
            </a:r>
            <a:endParaRPr lang="en-US" sz="1800" dirty="0" smtClean="0"/>
          </a:p>
          <a:p>
            <a:r>
              <a:rPr lang="en-US" sz="2000" dirty="0" smtClean="0"/>
              <a:t>MAAD Address changes every time </a:t>
            </a:r>
            <a:r>
              <a:rPr lang="en-US" sz="2000" dirty="0" smtClean="0"/>
              <a:t>so no </a:t>
            </a:r>
            <a:r>
              <a:rPr lang="en-US" sz="2000" dirty="0" smtClean="0"/>
              <a:t>STA </a:t>
            </a:r>
            <a:r>
              <a:rPr lang="en-US" sz="2000" dirty="0" smtClean="0"/>
              <a:t>spoof</a:t>
            </a:r>
          </a:p>
          <a:p>
            <a:pPr lvl="1"/>
            <a:r>
              <a:rPr lang="en-US" sz="1800" dirty="0" smtClean="0"/>
              <a:t>Also 3</a:t>
            </a:r>
            <a:r>
              <a:rPr lang="en-US" sz="1800" baseline="30000" dirty="0" smtClean="0"/>
              <a:t>rd</a:t>
            </a:r>
            <a:r>
              <a:rPr lang="en-US" sz="1800" dirty="0" smtClean="0"/>
              <a:t> party cannot tell scheme in use (STA does not indicate support)  </a:t>
            </a:r>
            <a:endParaRPr lang="en-US" sz="1800" dirty="0" smtClean="0"/>
          </a:p>
          <a:p>
            <a:r>
              <a:rPr lang="en-US" sz="2000" dirty="0" smtClean="0"/>
              <a:t>AP allocates MAAD MAC </a:t>
            </a:r>
            <a:r>
              <a:rPr lang="en-US" sz="2000" dirty="0" smtClean="0"/>
              <a:t>Address</a:t>
            </a:r>
          </a:p>
          <a:p>
            <a:pPr lvl="1"/>
            <a:r>
              <a:rPr lang="en-US" sz="1800" dirty="0" smtClean="0"/>
              <a:t>No duplications</a:t>
            </a:r>
          </a:p>
          <a:p>
            <a:pPr lvl="1"/>
            <a:r>
              <a:rPr lang="en-US" sz="1800" dirty="0" smtClean="0"/>
              <a:t>STA can use same MAAD MAC across ESS</a:t>
            </a:r>
          </a:p>
          <a:p>
            <a:r>
              <a:rPr lang="en-US" sz="2000" dirty="0" smtClean="0"/>
              <a:t>AP </a:t>
            </a:r>
            <a:r>
              <a:rPr lang="en-US" sz="2000" dirty="0"/>
              <a:t>recognizes STA pre-association</a:t>
            </a:r>
          </a:p>
          <a:p>
            <a:pPr lvl="1"/>
            <a:r>
              <a:rPr lang="en-US" sz="1800" dirty="0"/>
              <a:t>MAAD MAC in association request and probes.  </a:t>
            </a:r>
          </a:p>
          <a:p>
            <a:r>
              <a:rPr lang="en-US" sz="2000" dirty="0" smtClean="0"/>
              <a:t>No </a:t>
            </a:r>
            <a:r>
              <a:rPr lang="en-US" sz="2000" dirty="0" smtClean="0"/>
              <a:t>calculations required other than </a:t>
            </a:r>
            <a:r>
              <a:rPr lang="en-US" sz="2000" dirty="0" smtClean="0"/>
              <a:t>AP generating </a:t>
            </a:r>
            <a:r>
              <a:rPr lang="en-US" sz="2000" dirty="0" smtClean="0"/>
              <a:t>a 48 bit address</a:t>
            </a:r>
          </a:p>
          <a:p>
            <a:pPr lvl="1"/>
            <a:r>
              <a:rPr lang="en-US" sz="1800" dirty="0" smtClean="0"/>
              <a:t>Simple for STA and </a:t>
            </a:r>
            <a:r>
              <a:rPr lang="en-US" sz="1800" dirty="0" smtClean="0"/>
              <a:t>AP</a:t>
            </a:r>
            <a:endParaRPr lang="en-US" sz="1800" dirty="0" smtClean="0"/>
          </a:p>
          <a:p>
            <a:r>
              <a:rPr lang="en-US" sz="2000" dirty="0" smtClean="0"/>
              <a:t>Meets </a:t>
            </a:r>
            <a:r>
              <a:rPr lang="en-US" sz="2000" dirty="0" smtClean="0"/>
              <a:t>all the </a:t>
            </a:r>
            <a:r>
              <a:rPr lang="en-US" sz="2000" dirty="0" smtClean="0"/>
              <a:t>criteria for Use Cases</a:t>
            </a:r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ADVANTAGES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2022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52666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108845</TotalTime>
  <Words>268</Words>
  <Application>Microsoft Office PowerPoint</Application>
  <PresentationFormat>On-screen Show (4:3)</PresentationFormat>
  <Paragraphs>58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Times New Roman</vt:lpstr>
      <vt:lpstr>Default Design</vt:lpstr>
      <vt:lpstr>TG bh MAC Address Designation (MAAD MAC)</vt:lpstr>
      <vt:lpstr>Outline</vt:lpstr>
      <vt:lpstr>ADVANTAGES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User</cp:lastModifiedBy>
  <cp:revision>1809</cp:revision>
  <cp:lastPrinted>1998-02-10T13:28:06Z</cp:lastPrinted>
  <dcterms:created xsi:type="dcterms:W3CDTF">1998-02-10T13:07:52Z</dcterms:created>
  <dcterms:modified xsi:type="dcterms:W3CDTF">2022-02-08T21:49:52Z</dcterms:modified>
</cp:coreProperties>
</file>